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changesInfos/changesInfo1.xml" ContentType="application/vnd.ms-powerpoint.changesinfo+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2.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2.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commentAuthors.xml" ContentType="application/vnd.openxmlformats-officedocument.presentationml.commentAuthors+xml"/>
  <Override PartName="/ppt/comments/comment1.xml" ContentType="application/vnd.openxmlformats-officedocument.presentationml.comments+xml"/>
  <Override PartName="/ppt/drawings/drawing1.xml" ContentType="application/vnd.openxmlformats-officedocument.drawingml.chartshapes+xml"/>
  <Override PartName="/ppt/handoutMasters/handoutMaster1.xml" ContentType="application/vnd.openxmlformats-officedocument.presentationml.handoutMaster+xml"/>
  <Override PartName="/ppt/media/image101.svg" ContentType="image/svg+xml"/>
  <Override PartName="/ppt/media/image103.svg" ContentType="image/svg+xml"/>
  <Override PartName="/ppt/media/image105.svg" ContentType="image/svg+xml"/>
  <Override PartName="/ppt/media/image107.svg" ContentType="image/svg+xml"/>
  <Override PartName="/ppt/media/image109.svg" ContentType="image/svg+xml"/>
  <Override PartName="/ppt/media/image111.svg" ContentType="image/svg+xml"/>
  <Override PartName="/ppt/media/image113.svg" ContentType="image/svg+xml"/>
  <Override PartName="/ppt/media/image115.svg" ContentType="image/svg+xml"/>
  <Override PartName="/ppt/media/image117.svg" ContentType="image/svg+xml"/>
  <Override PartName="/ppt/media/image119.svg" ContentType="image/svg+xml"/>
  <Override PartName="/ppt/media/image121.svg" ContentType="image/svg+xml"/>
  <Override PartName="/ppt/media/image123.svg" ContentType="image/svg+xml"/>
  <Override PartName="/ppt/media/image125.svg" ContentType="image/svg+xml"/>
  <Override PartName="/ppt/media/image127.svg" ContentType="image/svg+xml"/>
  <Override PartName="/ppt/media/image129.svg" ContentType="image/svg+xml"/>
  <Override PartName="/ppt/media/image131.svg" ContentType="image/svg+xml"/>
  <Override PartName="/ppt/media/image133.svg" ContentType="image/svg+xml"/>
  <Override PartName="/ppt/media/image135.svg" ContentType="image/svg+xml"/>
  <Override PartName="/ppt/media/image137.svg" ContentType="image/svg+xml"/>
  <Override PartName="/ppt/media/image139.svg" ContentType="image/svg+xml"/>
  <Override PartName="/ppt/media/image141.svg" ContentType="image/svg+xml"/>
  <Override PartName="/ppt/media/image143.svg" ContentType="image/svg+xml"/>
  <Override PartName="/ppt/media/image145.svg" ContentType="image/svg+xml"/>
  <Override PartName="/ppt/media/image147.svg" ContentType="image/svg+xml"/>
  <Override PartName="/ppt/media/image149.svg" ContentType="image/svg+xml"/>
  <Override PartName="/ppt/media/image15.svg" ContentType="image/svg+xml"/>
  <Override PartName="/ppt/media/image151.svg" ContentType="image/svg+xml"/>
  <Override PartName="/ppt/media/image153.svg" ContentType="image/svg+xml"/>
  <Override PartName="/ppt/media/image155.svg" ContentType="image/svg+xml"/>
  <Override PartName="/ppt/media/image157.svg" ContentType="image/svg+xml"/>
  <Override PartName="/ppt/media/image159.svg" ContentType="image/svg+xml"/>
  <Override PartName="/ppt/media/image161.svg" ContentType="image/svg+xml"/>
  <Override PartName="/ppt/media/image163.svg" ContentType="image/svg+xml"/>
  <Override PartName="/ppt/media/image165.svg" ContentType="image/svg+xml"/>
  <Override PartName="/ppt/media/image167.svg" ContentType="image/svg+xml"/>
  <Override PartName="/ppt/media/image169.svg" ContentType="image/svg+xml"/>
  <Override PartName="/ppt/media/image17.svg" ContentType="image/svg+xml"/>
  <Override PartName="/ppt/media/image171.svg" ContentType="image/svg+xml"/>
  <Override PartName="/ppt/media/image173.svg" ContentType="image/svg+xml"/>
  <Override PartName="/ppt/media/image175.svg" ContentType="image/svg+xml"/>
  <Override PartName="/ppt/media/image177.svg" ContentType="image/svg+xml"/>
  <Override PartName="/ppt/media/image180.svg" ContentType="image/svg+xml"/>
  <Override PartName="/ppt/media/image184.svg" ContentType="image/svg+xml"/>
  <Override PartName="/ppt/media/image185.svg" ContentType="image/svg+xml"/>
  <Override PartName="/ppt/media/image187.svg" ContentType="image/svg+xml"/>
  <Override PartName="/ppt/media/image189.svg" ContentType="image/svg+xml"/>
  <Override PartName="/ppt/media/image19.svg" ContentType="image/svg+xml"/>
  <Override PartName="/ppt/media/image191.svg" ContentType="image/svg+xml"/>
  <Override PartName="/ppt/media/image193.svg" ContentType="image/svg+xml"/>
  <Override PartName="/ppt/media/image23.svg" ContentType="image/svg+xml"/>
  <Override PartName="/ppt/media/image24.svg" ContentType="image/svg+xml"/>
  <Override PartName="/ppt/media/image25.svg" ContentType="image/svg+xml"/>
  <Override PartName="/ppt/media/image44.svg" ContentType="image/svg+xml"/>
  <Override PartName="/ppt/media/image46.svg" ContentType="image/svg+xml"/>
  <Override PartName="/ppt/media/image48.svg" ContentType="image/svg+xml"/>
  <Override PartName="/ppt/media/image50.svg" ContentType="image/svg+xml"/>
  <Override PartName="/ppt/media/image52.svg" ContentType="image/svg+xml"/>
  <Override PartName="/ppt/media/image54.svg" ContentType="image/svg+xml"/>
  <Override PartName="/ppt/media/image56.svg" ContentType="image/svg+xml"/>
  <Override PartName="/ppt/media/image58.svg" ContentType="image/svg+xml"/>
  <Override PartName="/ppt/media/image6.svg" ContentType="image/svg+xml"/>
  <Override PartName="/ppt/media/image65.svg" ContentType="image/svg+xml"/>
  <Override PartName="/ppt/media/image67.svg" ContentType="image/svg+xml"/>
  <Override PartName="/ppt/media/image69.svg" ContentType="image/svg+xml"/>
  <Override PartName="/ppt/media/image71.svg" ContentType="image/svg+xml"/>
  <Override PartName="/ppt/media/image73.svg" ContentType="image/svg+xml"/>
  <Override PartName="/ppt/media/image75.svg" ContentType="image/svg+xml"/>
  <Override PartName="/ppt/media/image77.svg" ContentType="image/svg+xml"/>
  <Override PartName="/ppt/media/image79.svg" ContentType="image/svg+xml"/>
  <Override PartName="/ppt/media/image8.svg" ContentType="image/svg+xml"/>
  <Override PartName="/ppt/media/image81.svg" ContentType="image/svg+xml"/>
  <Override PartName="/ppt/media/image83.svg" ContentType="image/svg+xml"/>
  <Override PartName="/ppt/media/image85.svg" ContentType="image/svg+xml"/>
  <Override PartName="/ppt/media/image87.svg" ContentType="image/svg+xml"/>
  <Override PartName="/ppt/media/image89.svg" ContentType="image/svg+xml"/>
  <Override PartName="/ppt/media/image91.svg" ContentType="image/svg+xml"/>
  <Override PartName="/ppt/media/image93.svg" ContentType="image/svg+xml"/>
  <Override PartName="/ppt/media/image95.svg" ContentType="image/svg+xml"/>
  <Override PartName="/ppt/media/image97.svg" ContentType="image/svg+xml"/>
  <Override PartName="/ppt/media/image9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revisionInfo.xml" ContentType="application/vnd.ms-powerpoint.revisioninfo+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4"/>
  </p:sldMasterIdLst>
  <p:notesMasterIdLst>
    <p:notesMasterId r:id="rId26"/>
  </p:notesMasterIdLst>
  <p:handoutMasterIdLst>
    <p:handoutMasterId r:id="rId27"/>
  </p:handoutMasterIdLst>
  <p:sldIdLst>
    <p:sldId id="1711" r:id="rId5"/>
    <p:sldId id="265" r:id="rId6"/>
    <p:sldId id="1765" r:id="rId7"/>
    <p:sldId id="1766" r:id="rId8"/>
    <p:sldId id="1705" r:id="rId9"/>
    <p:sldId id="1821" r:id="rId10"/>
    <p:sldId id="1799" r:id="rId11"/>
    <p:sldId id="2123" r:id="rId12"/>
    <p:sldId id="1813" r:id="rId13"/>
    <p:sldId id="1707" r:id="rId14"/>
    <p:sldId id="1767" r:id="rId15"/>
    <p:sldId id="1814" r:id="rId16"/>
    <p:sldId id="1788" r:id="rId17"/>
    <p:sldId id="341" r:id="rId18"/>
    <p:sldId id="1831" r:id="rId19"/>
    <p:sldId id="1832" r:id="rId20"/>
    <p:sldId id="1833" r:id="rId21"/>
    <p:sldId id="1802" r:id="rId22"/>
    <p:sldId id="1792" r:id="rId23"/>
    <p:sldId id="1742" r:id="rId24"/>
    <p:sldId id="2127" r:id="rId25"/>
  </p:sldIdLst>
  <p:sldSz cx="12188825" cy="6858000"/>
  <p:notesSz cx="7102475" cy="9388475"/>
  <p:defaultTex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32FE12-B33B-427E-E987-FE1D3250A8CC}" name="Amanda  Duvall" initials="AD" userId="S::amanda.duvall@tnedu.gov::41699b31-3f29-4396-a833-0453722523d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lizabeth Fiveash" initials="EF" lastIdx="3" clrIdx="0">
    <p:extLst>
      <p:ext uri="{19B8F6BF-5375-455C-9EA6-DF929625EA0E}">
        <p15:presenceInfo xmlns:p15="http://schemas.microsoft.com/office/powerpoint/2012/main" userId="S-1-5-21-2149558826-3324038498-27948981-252498" providerId="AD"/>
      </p:ext>
    </p:extLst>
  </p:cmAuthor>
  <p:cmAuthor id="2" name="Victoria  Robinson" initials="VR" lastIdx="12" clrIdx="1">
    <p:extLst>
      <p:ext uri="{19B8F6BF-5375-455C-9EA6-DF929625EA0E}">
        <p15:presenceInfo xmlns:p15="http://schemas.microsoft.com/office/powerpoint/2012/main" userId="S::victoria.robinson16@tnedu.gov::179a221d-4a85-4670-bf20-e277157108e4" providerId="AD"/>
      </p:ext>
    </p:extLst>
  </p:cmAuthor>
  <p:cmAuthor id="3" name="Chelsea Crawford" initials="CC" lastIdx="8" clrIdx="2">
    <p:extLst>
      <p:ext uri="{19B8F6BF-5375-455C-9EA6-DF929625EA0E}">
        <p15:presenceInfo xmlns:p15="http://schemas.microsoft.com/office/powerpoint/2012/main" userId="S::chelsea.crawford@tnedu.gov::2c821bfd-9bd2-477c-b740-897067c0d9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975"/>
    <a:srgbClr val="D2D755"/>
    <a:srgbClr val="2DCCD3"/>
    <a:srgbClr val="EE3424"/>
    <a:srgbClr val="1B365D"/>
    <a:srgbClr val="174A7C"/>
    <a:srgbClr val="0E2B5A"/>
    <a:srgbClr val="1D2E56"/>
    <a:srgbClr val="445469"/>
    <a:srgbClr val="FBB6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8DBF2-AF7A-4C7D-BEB5-9048B640362C}" v="90" dt="2021-08-07T19:15:11.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0" autoAdjust="0"/>
    <p:restoredTop sz="94660"/>
  </p:normalViewPr>
  <p:slideViewPr>
    <p:cSldViewPr snapToGrid="0">
      <p:cViewPr varScale="1">
        <p:scale>
          <a:sx n="68" d="100"/>
          <a:sy n="68" d="100"/>
        </p:scale>
        <p:origin x="978" y="72"/>
      </p:cViewPr>
      <p:guideLst>
        <p:guide orient="horz" pos="2184"/>
        <p:guide pos="383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 Type="http://schemas.openxmlformats.org/officeDocument/2006/relationships/customXml" Target="../customXml/item2.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commentAuthors" Target="commentAuthors.xml"/><Relationship Id="rId29" Type="http://schemas.openxmlformats.org/officeDocument/2006/relationships/presProps" Target="presProps.xml"/><Relationship Id="rId3" Type="http://schemas.openxmlformats.org/officeDocument/2006/relationships/customXml" Target="../customXml/item3.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33" Type="http://schemas.microsoft.com/office/2016/11/relationships/changesInfo" Target="changesInfos/changesInfo1.xml"/><Relationship Id="rId34" Type="http://schemas.microsoft.com/office/2015/10/relationships/revisionInfo" Target="revisionInfo.xml"/><Relationship Id="rId35" Type="http://schemas.microsoft.com/office/2018/10/relationships/authors" Target="authors.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ardy" userId="49c33313-2fb4-489c-beff-a7335683926f" providerId="ADAL" clId="{AD559054-BB54-4C0F-A3C3-612CAD9AEF27}"/>
    <pc:docChg chg="modSld">
      <pc:chgData name="Michael Hardy" userId="49c33313-2fb4-489c-beff-a7335683926f" providerId="ADAL" clId="{AD559054-BB54-4C0F-A3C3-612CAD9AEF27}" dt="2021-08-05T00:57:57.420" v="6" actId="692"/>
      <pc:docMkLst>
        <pc:docMk/>
      </pc:docMkLst>
      <pc:sldChg chg="modSp">
        <pc:chgData name="Michael Hardy" userId="49c33313-2fb4-489c-beff-a7335683926f" providerId="ADAL" clId="{AD559054-BB54-4C0F-A3C3-612CAD9AEF27}" dt="2021-08-05T00:57:57.420" v="6" actId="692"/>
        <pc:sldMkLst>
          <pc:docMk/>
          <pc:sldMk cId="3229214305" sldId="1830"/>
        </pc:sldMkLst>
        <pc:graphicFrameChg chg="mod">
          <ac:chgData name="Michael Hardy" userId="49c33313-2fb4-489c-beff-a7335683926f" providerId="ADAL" clId="{AD559054-BB54-4C0F-A3C3-612CAD9AEF27}" dt="2021-08-05T00:57:57.420" v="6" actId="692"/>
          <ac:graphicFrameMkLst>
            <pc:docMk/>
            <pc:sldMk cId="3229214305" sldId="1830"/>
            <ac:graphicFrameMk id="40" creationId="{7757A8EE-3E65-CA4F-AE85-88C301726FA3}"/>
          </ac:graphicFrameMkLst>
        </pc:graphicFrameChg>
      </pc:sldChg>
    </pc:docChg>
  </pc:docChgLst>
  <pc:docChgLst>
    <pc:chgData name="Michael Hardy" userId="49c33313-2fb4-489c-beff-a7335683926f" providerId="ADAL" clId="{1EF8DBF2-AF7A-4C7D-BEB5-9048B640362C}"/>
    <pc:docChg chg="undo custSel addSld delSld modSld modMainMaster">
      <pc:chgData name="Michael Hardy" userId="49c33313-2fb4-489c-beff-a7335683926f" providerId="ADAL" clId="{1EF8DBF2-AF7A-4C7D-BEB5-9048B640362C}" dt="2021-08-07T19:15:11.001" v="314"/>
      <pc:docMkLst>
        <pc:docMk/>
      </pc:docMkLst>
      <pc:sldChg chg="add">
        <pc:chgData name="Michael Hardy" userId="49c33313-2fb4-489c-beff-a7335683926f" providerId="ADAL" clId="{1EF8DBF2-AF7A-4C7D-BEB5-9048B640362C}" dt="2021-08-06T21:14:28.337" v="247"/>
        <pc:sldMkLst>
          <pc:docMk/>
          <pc:sldMk cId="3291546964" sldId="265"/>
        </pc:sldMkLst>
      </pc:sldChg>
      <pc:sldChg chg="add del">
        <pc:chgData name="Michael Hardy" userId="49c33313-2fb4-489c-beff-a7335683926f" providerId="ADAL" clId="{1EF8DBF2-AF7A-4C7D-BEB5-9048B640362C}" dt="2021-08-07T19:15:11.001" v="314"/>
        <pc:sldMkLst>
          <pc:docMk/>
          <pc:sldMk cId="2931231919" sldId="341"/>
        </pc:sldMkLst>
      </pc:sldChg>
      <pc:sldChg chg="del">
        <pc:chgData name="Michael Hardy" userId="49c33313-2fb4-489c-beff-a7335683926f" providerId="ADAL" clId="{1EF8DBF2-AF7A-4C7D-BEB5-9048B640362C}" dt="2021-08-06T21:14:28.130" v="246" actId="47"/>
        <pc:sldMkLst>
          <pc:docMk/>
          <pc:sldMk cId="2473604696" sldId="1704"/>
        </pc:sldMkLst>
      </pc:sldChg>
      <pc:sldChg chg="add del">
        <pc:chgData name="Michael Hardy" userId="49c33313-2fb4-489c-beff-a7335683926f" providerId="ADAL" clId="{1EF8DBF2-AF7A-4C7D-BEB5-9048B640362C}" dt="2021-08-07T19:15:11.001" v="314"/>
        <pc:sldMkLst>
          <pc:docMk/>
          <pc:sldMk cId="1538990266" sldId="1705"/>
        </pc:sldMkLst>
      </pc:sldChg>
      <pc:sldChg chg="add del">
        <pc:chgData name="Michael Hardy" userId="49c33313-2fb4-489c-beff-a7335683926f" providerId="ADAL" clId="{1EF8DBF2-AF7A-4C7D-BEB5-9048B640362C}" dt="2021-08-07T19:15:11.001" v="314"/>
        <pc:sldMkLst>
          <pc:docMk/>
          <pc:sldMk cId="729099760" sldId="1707"/>
        </pc:sldMkLst>
      </pc:sldChg>
      <pc:sldChg chg="modCm">
        <pc:chgData name="Michael Hardy" userId="49c33313-2fb4-489c-beff-a7335683926f" providerId="ADAL" clId="{1EF8DBF2-AF7A-4C7D-BEB5-9048B640362C}" dt="2021-08-06T21:14:55.990" v="249"/>
        <pc:sldMkLst>
          <pc:docMk/>
          <pc:sldMk cId="2452479679" sldId="1711"/>
        </pc:sldMkLst>
      </pc:sldChg>
      <pc:sldChg chg="add del">
        <pc:chgData name="Michael Hardy" userId="49c33313-2fb4-489c-beff-a7335683926f" providerId="ADAL" clId="{1EF8DBF2-AF7A-4C7D-BEB5-9048B640362C}" dt="2021-08-07T19:15:11.001" v="314"/>
        <pc:sldMkLst>
          <pc:docMk/>
          <pc:sldMk cId="2879077229" sldId="1742"/>
        </pc:sldMkLst>
      </pc:sldChg>
      <pc:sldChg chg="add del">
        <pc:chgData name="Michael Hardy" userId="49c33313-2fb4-489c-beff-a7335683926f" providerId="ADAL" clId="{1EF8DBF2-AF7A-4C7D-BEB5-9048B640362C}" dt="2021-08-07T19:15:11.001" v="314"/>
        <pc:sldMkLst>
          <pc:docMk/>
          <pc:sldMk cId="1405439593" sldId="1765"/>
        </pc:sldMkLst>
      </pc:sldChg>
      <pc:sldChg chg="add del">
        <pc:chgData name="Michael Hardy" userId="49c33313-2fb4-489c-beff-a7335683926f" providerId="ADAL" clId="{1EF8DBF2-AF7A-4C7D-BEB5-9048B640362C}" dt="2021-08-07T19:15:11.001" v="314"/>
        <pc:sldMkLst>
          <pc:docMk/>
          <pc:sldMk cId="803222396" sldId="1766"/>
        </pc:sldMkLst>
      </pc:sldChg>
      <pc:sldChg chg="add del">
        <pc:chgData name="Michael Hardy" userId="49c33313-2fb4-489c-beff-a7335683926f" providerId="ADAL" clId="{1EF8DBF2-AF7A-4C7D-BEB5-9048B640362C}" dt="2021-08-07T19:15:11.001" v="314"/>
        <pc:sldMkLst>
          <pc:docMk/>
          <pc:sldMk cId="82915710" sldId="1767"/>
        </pc:sldMkLst>
      </pc:sldChg>
      <pc:sldChg chg="add del">
        <pc:chgData name="Michael Hardy" userId="49c33313-2fb4-489c-beff-a7335683926f" providerId="ADAL" clId="{1EF8DBF2-AF7A-4C7D-BEB5-9048B640362C}" dt="2021-08-07T19:15:11.001" v="314"/>
        <pc:sldMkLst>
          <pc:docMk/>
          <pc:sldMk cId="3927325784" sldId="1788"/>
        </pc:sldMkLst>
      </pc:sldChg>
      <pc:sldChg chg="add del">
        <pc:chgData name="Michael Hardy" userId="49c33313-2fb4-489c-beff-a7335683926f" providerId="ADAL" clId="{1EF8DBF2-AF7A-4C7D-BEB5-9048B640362C}" dt="2021-08-07T19:15:11.001" v="314"/>
        <pc:sldMkLst>
          <pc:docMk/>
          <pc:sldMk cId="2366018270" sldId="1792"/>
        </pc:sldMkLst>
      </pc:sldChg>
      <pc:sldChg chg="add del">
        <pc:chgData name="Michael Hardy" userId="49c33313-2fb4-489c-beff-a7335683926f" providerId="ADAL" clId="{1EF8DBF2-AF7A-4C7D-BEB5-9048B640362C}" dt="2021-08-07T19:15:11.001" v="314"/>
        <pc:sldMkLst>
          <pc:docMk/>
          <pc:sldMk cId="818259015" sldId="1799"/>
        </pc:sldMkLst>
      </pc:sldChg>
      <pc:sldChg chg="add del">
        <pc:chgData name="Michael Hardy" userId="49c33313-2fb4-489c-beff-a7335683926f" providerId="ADAL" clId="{1EF8DBF2-AF7A-4C7D-BEB5-9048B640362C}" dt="2021-08-07T19:15:11.001" v="314"/>
        <pc:sldMkLst>
          <pc:docMk/>
          <pc:sldMk cId="2288864638" sldId="1802"/>
        </pc:sldMkLst>
      </pc:sldChg>
      <pc:sldChg chg="add del">
        <pc:chgData name="Michael Hardy" userId="49c33313-2fb4-489c-beff-a7335683926f" providerId="ADAL" clId="{1EF8DBF2-AF7A-4C7D-BEB5-9048B640362C}" dt="2021-08-07T19:15:11.001" v="314"/>
        <pc:sldMkLst>
          <pc:docMk/>
          <pc:sldMk cId="444627698" sldId="1813"/>
        </pc:sldMkLst>
      </pc:sldChg>
      <pc:sldChg chg="add del">
        <pc:chgData name="Michael Hardy" userId="49c33313-2fb4-489c-beff-a7335683926f" providerId="ADAL" clId="{1EF8DBF2-AF7A-4C7D-BEB5-9048B640362C}" dt="2021-08-07T19:15:11.001" v="314"/>
        <pc:sldMkLst>
          <pc:docMk/>
          <pc:sldMk cId="107923145" sldId="1814"/>
        </pc:sldMkLst>
      </pc:sldChg>
      <pc:sldChg chg="del">
        <pc:chgData name="Michael Hardy" userId="49c33313-2fb4-489c-beff-a7335683926f" providerId="ADAL" clId="{1EF8DBF2-AF7A-4C7D-BEB5-9048B640362C}" dt="2021-08-06T21:14:28.130" v="246" actId="47"/>
        <pc:sldMkLst>
          <pc:docMk/>
          <pc:sldMk cId="3507885577" sldId="1816"/>
        </pc:sldMkLst>
      </pc:sldChg>
      <pc:sldChg chg="del">
        <pc:chgData name="Michael Hardy" userId="49c33313-2fb4-489c-beff-a7335683926f" providerId="ADAL" clId="{1EF8DBF2-AF7A-4C7D-BEB5-9048B640362C}" dt="2021-08-06T21:14:28.130" v="246" actId="47"/>
        <pc:sldMkLst>
          <pc:docMk/>
          <pc:sldMk cId="47900307" sldId="1817"/>
        </pc:sldMkLst>
      </pc:sldChg>
      <pc:sldChg chg="del">
        <pc:chgData name="Michael Hardy" userId="49c33313-2fb4-489c-beff-a7335683926f" providerId="ADAL" clId="{1EF8DBF2-AF7A-4C7D-BEB5-9048B640362C}" dt="2021-08-06T21:14:28.130" v="246" actId="47"/>
        <pc:sldMkLst>
          <pc:docMk/>
          <pc:sldMk cId="1582896639" sldId="1818"/>
        </pc:sldMkLst>
      </pc:sldChg>
      <pc:sldChg chg="del">
        <pc:chgData name="Michael Hardy" userId="49c33313-2fb4-489c-beff-a7335683926f" providerId="ADAL" clId="{1EF8DBF2-AF7A-4C7D-BEB5-9048B640362C}" dt="2021-08-06T21:14:28.130" v="246" actId="47"/>
        <pc:sldMkLst>
          <pc:docMk/>
          <pc:sldMk cId="614109030" sldId="1819"/>
        </pc:sldMkLst>
      </pc:sldChg>
      <pc:sldChg chg="add del">
        <pc:chgData name="Michael Hardy" userId="49c33313-2fb4-489c-beff-a7335683926f" providerId="ADAL" clId="{1EF8DBF2-AF7A-4C7D-BEB5-9048B640362C}" dt="2021-08-07T19:15:11.001" v="314"/>
        <pc:sldMkLst>
          <pc:docMk/>
          <pc:sldMk cId="366395147" sldId="1821"/>
        </pc:sldMkLst>
      </pc:sldChg>
      <pc:sldChg chg="del">
        <pc:chgData name="Michael Hardy" userId="49c33313-2fb4-489c-beff-a7335683926f" providerId="ADAL" clId="{1EF8DBF2-AF7A-4C7D-BEB5-9048B640362C}" dt="2021-08-06T21:14:28.130" v="246" actId="47"/>
        <pc:sldMkLst>
          <pc:docMk/>
          <pc:sldMk cId="2553089871" sldId="1827"/>
        </pc:sldMkLst>
      </pc:sldChg>
      <pc:sldChg chg="del">
        <pc:chgData name="Michael Hardy" userId="49c33313-2fb4-489c-beff-a7335683926f" providerId="ADAL" clId="{1EF8DBF2-AF7A-4C7D-BEB5-9048B640362C}" dt="2021-08-06T21:14:28.130" v="246" actId="47"/>
        <pc:sldMkLst>
          <pc:docMk/>
          <pc:sldMk cId="3186546745" sldId="1828"/>
        </pc:sldMkLst>
      </pc:sldChg>
      <pc:sldChg chg="del">
        <pc:chgData name="Michael Hardy" userId="49c33313-2fb4-489c-beff-a7335683926f" providerId="ADAL" clId="{1EF8DBF2-AF7A-4C7D-BEB5-9048B640362C}" dt="2021-08-06T21:14:28.130" v="246" actId="47"/>
        <pc:sldMkLst>
          <pc:docMk/>
          <pc:sldMk cId="747411410" sldId="1829"/>
        </pc:sldMkLst>
      </pc:sldChg>
      <pc:sldChg chg="add del">
        <pc:chgData name="Michael Hardy" userId="49c33313-2fb4-489c-beff-a7335683926f" providerId="ADAL" clId="{1EF8DBF2-AF7A-4C7D-BEB5-9048B640362C}" dt="2021-08-06T22:40:37.263" v="264" actId="47"/>
        <pc:sldMkLst>
          <pc:docMk/>
          <pc:sldMk cId="3229214305" sldId="1830"/>
        </pc:sldMkLst>
      </pc:sldChg>
      <pc:sldChg chg="add del">
        <pc:chgData name="Michael Hardy" userId="49c33313-2fb4-489c-beff-a7335683926f" providerId="ADAL" clId="{1EF8DBF2-AF7A-4C7D-BEB5-9048B640362C}" dt="2021-08-07T19:15:11.001" v="314"/>
        <pc:sldMkLst>
          <pc:docMk/>
          <pc:sldMk cId="3492887910" sldId="1831"/>
        </pc:sldMkLst>
      </pc:sldChg>
      <pc:sldChg chg="add del">
        <pc:chgData name="Michael Hardy" userId="49c33313-2fb4-489c-beff-a7335683926f" providerId="ADAL" clId="{1EF8DBF2-AF7A-4C7D-BEB5-9048B640362C}" dt="2021-08-07T19:15:11.001" v="314"/>
        <pc:sldMkLst>
          <pc:docMk/>
          <pc:sldMk cId="292350896" sldId="1832"/>
        </pc:sldMkLst>
      </pc:sldChg>
      <pc:sldChg chg="add del">
        <pc:chgData name="Michael Hardy" userId="49c33313-2fb4-489c-beff-a7335683926f" providerId="ADAL" clId="{1EF8DBF2-AF7A-4C7D-BEB5-9048B640362C}" dt="2021-08-07T19:15:11.001" v="314"/>
        <pc:sldMkLst>
          <pc:docMk/>
          <pc:sldMk cId="3085442205" sldId="1833"/>
        </pc:sldMkLst>
      </pc:sldChg>
      <pc:sldChg chg="del">
        <pc:chgData name="Michael Hardy" userId="49c33313-2fb4-489c-beff-a7335683926f" providerId="ADAL" clId="{1EF8DBF2-AF7A-4C7D-BEB5-9048B640362C}" dt="2021-08-06T21:14:28.130" v="246" actId="47"/>
        <pc:sldMkLst>
          <pc:docMk/>
          <pc:sldMk cId="3318694237" sldId="1834"/>
        </pc:sldMkLst>
      </pc:sldChg>
      <pc:sldChg chg="add del">
        <pc:chgData name="Michael Hardy" userId="49c33313-2fb4-489c-beff-a7335683926f" providerId="ADAL" clId="{1EF8DBF2-AF7A-4C7D-BEB5-9048B640362C}" dt="2021-08-07T19:15:11.001" v="314"/>
        <pc:sldMkLst>
          <pc:docMk/>
          <pc:sldMk cId="2473604696" sldId="2123"/>
        </pc:sldMkLst>
      </pc:sldChg>
      <pc:sldChg chg="add del">
        <pc:chgData name="Michael Hardy" userId="49c33313-2fb4-489c-beff-a7335683926f" providerId="ADAL" clId="{1EF8DBF2-AF7A-4C7D-BEB5-9048B640362C}" dt="2021-08-07T19:15:08.113" v="313" actId="47"/>
        <pc:sldMkLst>
          <pc:docMk/>
          <pc:sldMk cId="1202787706" sldId="2124"/>
        </pc:sldMkLst>
      </pc:sldChg>
      <pc:sldChg chg="add del">
        <pc:chgData name="Michael Hardy" userId="49c33313-2fb4-489c-beff-a7335683926f" providerId="ADAL" clId="{1EF8DBF2-AF7A-4C7D-BEB5-9048B640362C}" dt="2021-08-07T19:15:08.113" v="313" actId="47"/>
        <pc:sldMkLst>
          <pc:docMk/>
          <pc:sldMk cId="1364568175" sldId="2125"/>
        </pc:sldMkLst>
      </pc:sldChg>
      <pc:sldChg chg="add del">
        <pc:chgData name="Michael Hardy" userId="49c33313-2fb4-489c-beff-a7335683926f" providerId="ADAL" clId="{1EF8DBF2-AF7A-4C7D-BEB5-9048B640362C}" dt="2021-08-07T19:15:08.113" v="313" actId="47"/>
        <pc:sldMkLst>
          <pc:docMk/>
          <pc:sldMk cId="2735882541" sldId="2126"/>
        </pc:sldMkLst>
      </pc:sldChg>
      <pc:sldChg chg="add">
        <pc:chgData name="Michael Hardy" userId="49c33313-2fb4-489c-beff-a7335683926f" providerId="ADAL" clId="{1EF8DBF2-AF7A-4C7D-BEB5-9048B640362C}" dt="2021-08-06T22:40:14.669" v="263"/>
        <pc:sldMkLst>
          <pc:docMk/>
          <pc:sldMk cId="1911088795" sldId="2127"/>
        </pc:sldMkLst>
      </pc:sldChg>
      <pc:sldMasterChg chg="modSldLayout">
        <pc:chgData name="Michael Hardy" userId="49c33313-2fb4-489c-beff-a7335683926f" providerId="ADAL" clId="{1EF8DBF2-AF7A-4C7D-BEB5-9048B640362C}" dt="2021-08-07T19:11:48.722" v="312" actId="1037"/>
        <pc:sldMasterMkLst>
          <pc:docMk/>
          <pc:sldMasterMk cId="3932844464" sldId="2147483915"/>
        </pc:sldMasterMkLst>
        <pc:sldLayoutChg chg="addSp modSp">
          <pc:chgData name="Michael Hardy" userId="49c33313-2fb4-489c-beff-a7335683926f" providerId="ADAL" clId="{1EF8DBF2-AF7A-4C7D-BEB5-9048B640362C}" dt="2021-08-06T22:29:00.189" v="259"/>
          <pc:sldLayoutMkLst>
            <pc:docMk/>
            <pc:sldMasterMk cId="3932844464" sldId="2147483915"/>
            <pc:sldLayoutMk cId="2981961575" sldId="2147483969"/>
          </pc:sldLayoutMkLst>
          <pc:spChg chg="add mod">
            <ac:chgData name="Michael Hardy" userId="49c33313-2fb4-489c-beff-a7335683926f" providerId="ADAL" clId="{1EF8DBF2-AF7A-4C7D-BEB5-9048B640362C}" dt="2021-08-06T22:29:00.189" v="259"/>
            <ac:spMkLst>
              <pc:docMk/>
              <pc:sldMasterMk cId="3932844464" sldId="2147483915"/>
              <pc:sldLayoutMk cId="2981961575" sldId="2147483969"/>
              <ac:spMk id="12" creationId="{F24357B1-5449-4E00-AADE-44D2051767AD}"/>
            </ac:spMkLst>
          </pc:spChg>
        </pc:sldLayoutChg>
        <pc:sldLayoutChg chg="addSp delSp modSp mod">
          <pc:chgData name="Michael Hardy" userId="49c33313-2fb4-489c-beff-a7335683926f" providerId="ADAL" clId="{1EF8DBF2-AF7A-4C7D-BEB5-9048B640362C}" dt="2021-08-07T19:11:48.722" v="312" actId="1037"/>
          <pc:sldLayoutMkLst>
            <pc:docMk/>
            <pc:sldMasterMk cId="3932844464" sldId="2147483915"/>
            <pc:sldLayoutMk cId="2331306150" sldId="2147483971"/>
          </pc:sldLayoutMkLst>
          <pc:spChg chg="add del">
            <ac:chgData name="Michael Hardy" userId="49c33313-2fb4-489c-beff-a7335683926f" providerId="ADAL" clId="{1EF8DBF2-AF7A-4C7D-BEB5-9048B640362C}" dt="2021-08-06T22:26:44.985" v="250" actId="11529"/>
            <ac:spMkLst>
              <pc:docMk/>
              <pc:sldMasterMk cId="3932844464" sldId="2147483915"/>
              <pc:sldLayoutMk cId="2331306150" sldId="2147483971"/>
              <ac:spMk id="2" creationId="{EE6EB081-A7D8-4D30-A816-A9D8645845B8}"/>
            </ac:spMkLst>
          </pc:spChg>
          <pc:spChg chg="add del">
            <ac:chgData name="Michael Hardy" userId="49c33313-2fb4-489c-beff-a7335683926f" providerId="ADAL" clId="{1EF8DBF2-AF7A-4C7D-BEB5-9048B640362C}" dt="2021-08-06T16:15:28.812" v="75" actId="11529"/>
            <ac:spMkLst>
              <pc:docMk/>
              <pc:sldMasterMk cId="3932844464" sldId="2147483915"/>
              <pc:sldLayoutMk cId="2331306150" sldId="2147483971"/>
              <ac:spMk id="2" creationId="{FD49437B-0BDC-4655-BAC7-7B99510A95D4}"/>
            </ac:spMkLst>
          </pc:spChg>
          <pc:spChg chg="mod">
            <ac:chgData name="Michael Hardy" userId="49c33313-2fb4-489c-beff-a7335683926f" providerId="ADAL" clId="{1EF8DBF2-AF7A-4C7D-BEB5-9048B640362C}" dt="2021-08-07T19:09:10.139" v="305" actId="255"/>
            <ac:spMkLst>
              <pc:docMk/>
              <pc:sldMasterMk cId="3932844464" sldId="2147483915"/>
              <pc:sldLayoutMk cId="2331306150" sldId="2147483971"/>
              <ac:spMk id="7" creationId="{1F9FCD3B-DE08-4FAA-83D1-6D47B2CA4EBA}"/>
            </ac:spMkLst>
          </pc:spChg>
          <pc:spChg chg="add mod">
            <ac:chgData name="Michael Hardy" userId="49c33313-2fb4-489c-beff-a7335683926f" providerId="ADAL" clId="{1EF8DBF2-AF7A-4C7D-BEB5-9048B640362C}" dt="2021-08-06T17:05:01.728" v="204" actId="1076"/>
            <ac:spMkLst>
              <pc:docMk/>
              <pc:sldMasterMk cId="3932844464" sldId="2147483915"/>
              <pc:sldLayoutMk cId="2331306150" sldId="2147483971"/>
              <ac:spMk id="8" creationId="{500ADB24-9BFF-4182-800E-C7F05064555F}"/>
            </ac:spMkLst>
          </pc:spChg>
          <pc:spChg chg="add del mod">
            <ac:chgData name="Michael Hardy" userId="49c33313-2fb4-489c-beff-a7335683926f" providerId="ADAL" clId="{1EF8DBF2-AF7A-4C7D-BEB5-9048B640362C}" dt="2021-08-06T22:28:59.156" v="258" actId="21"/>
            <ac:spMkLst>
              <pc:docMk/>
              <pc:sldMasterMk cId="3932844464" sldId="2147483915"/>
              <pc:sldLayoutMk cId="2331306150" sldId="2147483971"/>
              <ac:spMk id="9" creationId="{BA3580BB-991E-43A0-8C69-65540A307830}"/>
            </ac:spMkLst>
          </pc:spChg>
          <pc:spChg chg="mod">
            <ac:chgData name="Michael Hardy" userId="49c33313-2fb4-489c-beff-a7335683926f" providerId="ADAL" clId="{1EF8DBF2-AF7A-4C7D-BEB5-9048B640362C}" dt="2021-08-06T16:17:28.656" v="158" actId="1076"/>
            <ac:spMkLst>
              <pc:docMk/>
              <pc:sldMasterMk cId="3932844464" sldId="2147483915"/>
              <pc:sldLayoutMk cId="2331306150" sldId="2147483971"/>
              <ac:spMk id="35" creationId="{F1DC88D7-599C-D148-B55F-350FB03643D9}"/>
            </ac:spMkLst>
          </pc:spChg>
          <pc:spChg chg="mod">
            <ac:chgData name="Michael Hardy" userId="49c33313-2fb4-489c-beff-a7335683926f" providerId="ADAL" clId="{1EF8DBF2-AF7A-4C7D-BEB5-9048B640362C}" dt="2021-08-06T17:06:42.331" v="229" actId="1035"/>
            <ac:spMkLst>
              <pc:docMk/>
              <pc:sldMasterMk cId="3932844464" sldId="2147483915"/>
              <pc:sldLayoutMk cId="2331306150" sldId="2147483971"/>
              <ac:spMk id="37" creationId="{924EF9C4-8A49-C447-AAFD-DE903DAF9FBB}"/>
            </ac:spMkLst>
          </pc:spChg>
          <pc:spChg chg="add mod">
            <ac:chgData name="Michael Hardy" userId="49c33313-2fb4-489c-beff-a7335683926f" providerId="ADAL" clId="{1EF8DBF2-AF7A-4C7D-BEB5-9048B640362C}" dt="2021-08-07T14:56:36.391" v="272"/>
            <ac:spMkLst>
              <pc:docMk/>
              <pc:sldMasterMk cId="3932844464" sldId="2147483915"/>
              <pc:sldLayoutMk cId="2331306150" sldId="2147483971"/>
              <ac:spMk id="54" creationId="{00157000-9869-4C7E-8BB3-5D919396AFFA}"/>
            </ac:spMkLst>
          </pc:spChg>
          <pc:spChg chg="add del mod">
            <ac:chgData name="Michael Hardy" userId="49c33313-2fb4-489c-beff-a7335683926f" providerId="ADAL" clId="{1EF8DBF2-AF7A-4C7D-BEB5-9048B640362C}" dt="2021-08-06T16:16:38.334" v="97" actId="478"/>
            <ac:spMkLst>
              <pc:docMk/>
              <pc:sldMasterMk cId="3932844464" sldId="2147483915"/>
              <pc:sldLayoutMk cId="2331306150" sldId="2147483971"/>
              <ac:spMk id="54" creationId="{DD64EE4B-F758-4F81-AA25-0E7121A60B57}"/>
            </ac:spMkLst>
          </pc:spChg>
          <pc:spChg chg="add mod">
            <ac:chgData name="Michael Hardy" userId="49c33313-2fb4-489c-beff-a7335683926f" providerId="ADAL" clId="{1EF8DBF2-AF7A-4C7D-BEB5-9048B640362C}" dt="2021-08-06T17:05:24.734" v="206" actId="1076"/>
            <ac:spMkLst>
              <pc:docMk/>
              <pc:sldMasterMk cId="3932844464" sldId="2147483915"/>
              <pc:sldLayoutMk cId="2331306150" sldId="2147483971"/>
              <ac:spMk id="55" creationId="{BD45BD1A-A82E-45AC-B3A8-4515FCC65246}"/>
            </ac:spMkLst>
          </pc:spChg>
          <pc:spChg chg="add mod">
            <ac:chgData name="Michael Hardy" userId="49c33313-2fb4-489c-beff-a7335683926f" providerId="ADAL" clId="{1EF8DBF2-AF7A-4C7D-BEB5-9048B640362C}" dt="2021-08-06T17:25:57.387" v="238" actId="1076"/>
            <ac:spMkLst>
              <pc:docMk/>
              <pc:sldMasterMk cId="3932844464" sldId="2147483915"/>
              <pc:sldLayoutMk cId="2331306150" sldId="2147483971"/>
              <ac:spMk id="56" creationId="{5F466DFF-8FC5-42B0-A893-1DB907F07653}"/>
            </ac:spMkLst>
          </pc:spChg>
          <pc:spChg chg="add mod">
            <ac:chgData name="Michael Hardy" userId="49c33313-2fb4-489c-beff-a7335683926f" providerId="ADAL" clId="{1EF8DBF2-AF7A-4C7D-BEB5-9048B640362C}" dt="2021-08-06T17:05:35.212" v="207" actId="1076"/>
            <ac:spMkLst>
              <pc:docMk/>
              <pc:sldMasterMk cId="3932844464" sldId="2147483915"/>
              <pc:sldLayoutMk cId="2331306150" sldId="2147483971"/>
              <ac:spMk id="57" creationId="{84A1F276-5939-4B8B-832A-96FB50135D7D}"/>
            </ac:spMkLst>
          </pc:spChg>
          <pc:spChg chg="add mod">
            <ac:chgData name="Michael Hardy" userId="49c33313-2fb4-489c-beff-a7335683926f" providerId="ADAL" clId="{1EF8DBF2-AF7A-4C7D-BEB5-9048B640362C}" dt="2021-08-06T17:26:46.409" v="243" actId="1076"/>
            <ac:spMkLst>
              <pc:docMk/>
              <pc:sldMasterMk cId="3932844464" sldId="2147483915"/>
              <pc:sldLayoutMk cId="2331306150" sldId="2147483971"/>
              <ac:spMk id="58" creationId="{8AF298C1-8A39-4E43-B4B3-D3881498EF3F}"/>
            </ac:spMkLst>
          </pc:spChg>
          <pc:spChg chg="add mod">
            <ac:chgData name="Michael Hardy" userId="49c33313-2fb4-489c-beff-a7335683926f" providerId="ADAL" clId="{1EF8DBF2-AF7A-4C7D-BEB5-9048B640362C}" dt="2021-08-07T19:11:48.722" v="312" actId="1037"/>
            <ac:spMkLst>
              <pc:docMk/>
              <pc:sldMasterMk cId="3932844464" sldId="2147483915"/>
              <pc:sldLayoutMk cId="2331306150" sldId="2147483971"/>
              <ac:spMk id="59" creationId="{2015DF47-464C-475E-91F2-B25310CFF5F0}"/>
            </ac:spMkLst>
          </pc:spChg>
          <pc:spChg chg="add mod">
            <ac:chgData name="Michael Hardy" userId="49c33313-2fb4-489c-beff-a7335683926f" providerId="ADAL" clId="{1EF8DBF2-AF7A-4C7D-BEB5-9048B640362C}" dt="2021-08-06T17:07:05.214" v="231" actId="1076"/>
            <ac:spMkLst>
              <pc:docMk/>
              <pc:sldMasterMk cId="3932844464" sldId="2147483915"/>
              <pc:sldLayoutMk cId="2331306150" sldId="2147483971"/>
              <ac:spMk id="60" creationId="{5FEF07AB-A433-42C3-9628-E08A8679E47A}"/>
            </ac:spMkLst>
          </pc:spChg>
          <pc:spChg chg="add mod">
            <ac:chgData name="Michael Hardy" userId="49c33313-2fb4-489c-beff-a7335683926f" providerId="ADAL" clId="{1EF8DBF2-AF7A-4C7D-BEB5-9048B640362C}" dt="2021-08-06T17:07:10.213" v="232" actId="1076"/>
            <ac:spMkLst>
              <pc:docMk/>
              <pc:sldMasterMk cId="3932844464" sldId="2147483915"/>
              <pc:sldLayoutMk cId="2331306150" sldId="2147483971"/>
              <ac:spMk id="61" creationId="{3767B17F-51EB-4112-B657-C3BAD66D7175}"/>
            </ac:spMkLst>
          </pc:spChg>
          <pc:spChg chg="add mod">
            <ac:chgData name="Michael Hardy" userId="49c33313-2fb4-489c-beff-a7335683926f" providerId="ADAL" clId="{1EF8DBF2-AF7A-4C7D-BEB5-9048B640362C}" dt="2021-08-06T17:07:13.745" v="233" actId="1076"/>
            <ac:spMkLst>
              <pc:docMk/>
              <pc:sldMasterMk cId="3932844464" sldId="2147483915"/>
              <pc:sldLayoutMk cId="2331306150" sldId="2147483971"/>
              <ac:spMk id="62" creationId="{C9AE5D84-D6BC-4085-92B7-FB69079A0516}"/>
            </ac:spMkLst>
          </pc:spChg>
          <pc:cxnChg chg="mod">
            <ac:chgData name="Michael Hardy" userId="49c33313-2fb4-489c-beff-a7335683926f" providerId="ADAL" clId="{1EF8DBF2-AF7A-4C7D-BEB5-9048B640362C}" dt="2021-08-06T17:06:42.331" v="229" actId="1035"/>
            <ac:cxnSpMkLst>
              <pc:docMk/>
              <pc:sldMasterMk cId="3932844464" sldId="2147483915"/>
              <pc:sldLayoutMk cId="2331306150" sldId="2147483971"/>
              <ac:cxnSpMk id="46" creationId="{7592C6D4-80CB-CF44-B683-D4EF29F16D55}"/>
            </ac:cxnSpMkLst>
          </pc:cxnChg>
          <pc:cxnChg chg="mod">
            <ac:chgData name="Michael Hardy" userId="49c33313-2fb4-489c-beff-a7335683926f" providerId="ADAL" clId="{1EF8DBF2-AF7A-4C7D-BEB5-9048B640362C}" dt="2021-08-06T17:06:33.719" v="225" actId="1035"/>
            <ac:cxnSpMkLst>
              <pc:docMk/>
              <pc:sldMasterMk cId="3932844464" sldId="2147483915"/>
              <pc:sldLayoutMk cId="2331306150" sldId="2147483971"/>
              <ac:cxnSpMk id="50" creationId="{B94544A5-3F1D-B844-B1D4-06CB17AD865B}"/>
            </ac:cxnSpMkLst>
          </pc:cxnChg>
        </pc:sldLayoutChg>
        <pc:sldLayoutChg chg="addSp delSp modSp mod">
          <pc:chgData name="Michael Hardy" userId="49c33313-2fb4-489c-beff-a7335683926f" providerId="ADAL" clId="{1EF8DBF2-AF7A-4C7D-BEB5-9048B640362C}" dt="2021-08-07T19:10:04.454" v="309" actId="1076"/>
          <pc:sldLayoutMkLst>
            <pc:docMk/>
            <pc:sldMasterMk cId="3932844464" sldId="2147483915"/>
            <pc:sldLayoutMk cId="4277982924" sldId="2147483972"/>
          </pc:sldLayoutMkLst>
          <pc:spChg chg="del">
            <ac:chgData name="Michael Hardy" userId="49c33313-2fb4-489c-beff-a7335683926f" providerId="ADAL" clId="{1EF8DBF2-AF7A-4C7D-BEB5-9048B640362C}" dt="2021-08-06T22:31:05.033" v="260" actId="478"/>
            <ac:spMkLst>
              <pc:docMk/>
              <pc:sldMasterMk cId="3932844464" sldId="2147483915"/>
              <pc:sldLayoutMk cId="4277982924" sldId="2147483972"/>
              <ac:spMk id="7" creationId="{C89430E1-D76A-8F42-9E15-2FD55CE0051F}"/>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37" creationId="{3A3F6CF9-B770-4DB1-BB73-C12D60C803F2}"/>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38" creationId="{64674C7A-6F98-4B8E-8BD4-D5DDA6A5A84F}"/>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3" creationId="{4B478D10-4781-4905-A053-888535998E89}"/>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4" creationId="{8407BAA9-EE34-4532-9CCB-BA75F1CBB6BC}"/>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5" creationId="{F33E0B39-5A07-4E47-A86D-BC6C807F5C08}"/>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6" creationId="{2246E9C9-6105-4CE1-A448-11B69C8358E3}"/>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6" creationId="{A65D641F-70A5-4E75-BE77-4F7BED95D172}"/>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6" creationId="{B28AE7EE-6635-4C77-8DF5-085E86C0E4B3}"/>
            </ac:spMkLst>
          </pc:spChg>
          <pc:spChg chg="add mod">
            <ac:chgData name="Michael Hardy" userId="49c33313-2fb4-489c-beff-a7335683926f" providerId="ADAL" clId="{1EF8DBF2-AF7A-4C7D-BEB5-9048B640362C}" dt="2021-08-06T22:31:05.361" v="261"/>
            <ac:spMkLst>
              <pc:docMk/>
              <pc:sldMasterMk cId="3932844464" sldId="2147483915"/>
              <pc:sldLayoutMk cId="4277982924" sldId="2147483972"/>
              <ac:spMk id="46" creationId="{D3BD0B4D-AFBC-4D59-AC37-358F2319148D}"/>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7" creationId="{1A55A664-1AC8-41B9-AE8B-07FE2C02BAB1}"/>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7" creationId="{1A6E3634-B278-4BBB-A328-91DC5A51E911}"/>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7" creationId="{496C7385-D7E9-4943-AC50-82C82E6D5860}"/>
            </ac:spMkLst>
          </pc:spChg>
          <pc:spChg chg="add del mod">
            <ac:chgData name="Michael Hardy" userId="49c33313-2fb4-489c-beff-a7335683926f" providerId="ADAL" clId="{1EF8DBF2-AF7A-4C7D-BEB5-9048B640362C}" dt="2021-08-07T14:56:41.735" v="274"/>
            <ac:spMkLst>
              <pc:docMk/>
              <pc:sldMasterMk cId="3932844464" sldId="2147483915"/>
              <pc:sldLayoutMk cId="4277982924" sldId="2147483972"/>
              <ac:spMk id="47" creationId="{91C78D27-960E-4516-9262-ACF4FC3085FE}"/>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8" creationId="{3227BB39-C40F-4A1E-B2C8-6EE89B4CE693}"/>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8" creationId="{7411CE8D-8341-44DD-8BDC-8506DA3D734E}"/>
            </ac:spMkLst>
          </pc:spChg>
          <pc:spChg chg="add mod">
            <ac:chgData name="Michael Hardy" userId="49c33313-2fb4-489c-beff-a7335683926f" providerId="ADAL" clId="{1EF8DBF2-AF7A-4C7D-BEB5-9048B640362C}" dt="2021-08-07T19:09:31.495" v="307" actId="255"/>
            <ac:spMkLst>
              <pc:docMk/>
              <pc:sldMasterMk cId="3932844464" sldId="2147483915"/>
              <pc:sldLayoutMk cId="4277982924" sldId="2147483972"/>
              <ac:spMk id="48" creationId="{A4F68FF0-06B1-45E9-844D-86994FE702F2}"/>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8" creationId="{F9005A01-530B-4D77-905A-DEFCBA441054}"/>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9" creationId="{198F411A-F105-455F-8495-E45F9FA5DE08}"/>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9" creationId="{7A8BF7AC-D104-44F0-A092-BD9A25219F28}"/>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9" creationId="{7F101F4A-0E70-4C76-995F-584054397F45}"/>
            </ac:spMkLst>
          </pc:spChg>
          <pc:spChg chg="add mod">
            <ac:chgData name="Michael Hardy" userId="49c33313-2fb4-489c-beff-a7335683926f" providerId="ADAL" clId="{1EF8DBF2-AF7A-4C7D-BEB5-9048B640362C}" dt="2021-08-07T14:57:47.443" v="297"/>
            <ac:spMkLst>
              <pc:docMk/>
              <pc:sldMasterMk cId="3932844464" sldId="2147483915"/>
              <pc:sldLayoutMk cId="4277982924" sldId="2147483972"/>
              <ac:spMk id="49" creationId="{853AE727-74D8-47E4-9C84-8837596AD6C0}"/>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0" creationId="{C6DCE593-1805-4349-A478-A2E06221F1B4}"/>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0" creationId="{CCAE44CB-3599-4CC5-8FAE-718EF08A8FEA}"/>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50" creationId="{F725C234-D687-4350-BBC7-1BE5C036CF65}"/>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1" creationId="{10D6F141-5784-4DC9-80F8-15C68F124798}"/>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1" creationId="{4B5EDD44-C071-4D4B-9A4A-F7AF6D3808F8}"/>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51" creationId="{50070424-A4A8-412B-A5F6-7BD2B333C833}"/>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2" creationId="{14225D59-B34A-41E1-BE21-7700385D737F}"/>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52" creationId="{A4292D59-6CB1-4B1D-818E-44E6F314B2C3}"/>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2" creationId="{DA9746FF-7173-456D-8A53-07ABD175C5E1}"/>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3" creationId="{49265AE3-5360-403E-9956-CA7D543E8B5B}"/>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3" creationId="{D44FC82A-F4A1-432C-9191-1A9C4639AA8C}"/>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4" creationId="{32FE92E1-423D-4B73-9401-4059CE1CD3DE}"/>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4" creationId="{EC855E26-C03B-481C-8E45-F450F6B1E107}"/>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5" creationId="{D2A93A67-9485-40D4-922E-CA3EFD446B21}"/>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5" creationId="{FFAD4376-7C86-4AF7-BB90-A963CB90D8B7}"/>
            </ac:spMkLst>
          </pc:spChg>
          <pc:spChg chg="del mod">
            <ac:chgData name="Michael Hardy" userId="49c33313-2fb4-489c-beff-a7335683926f" providerId="ADAL" clId="{1EF8DBF2-AF7A-4C7D-BEB5-9048B640362C}" dt="2021-08-07T14:57:28.734" v="287" actId="478"/>
            <ac:spMkLst>
              <pc:docMk/>
              <pc:sldMasterMk cId="3932844464" sldId="2147483915"/>
              <pc:sldLayoutMk cId="4277982924" sldId="2147483972"/>
              <ac:spMk id="66" creationId="{AAA13F19-F5AD-4ED5-8785-DD2940E53F00}"/>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67" creationId="{58364ED7-8C4C-4DFF-BC64-1586AFAA6B09}"/>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68" creationId="{14CAE18A-F394-45D0-9A6D-AE0D7CB985A2}"/>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69" creationId="{ED9075C5-5CFF-4402-9A37-0F415C17C0C7}"/>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0" creationId="{30BA2D43-61C7-4BDD-8732-C180908E1F96}"/>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0" creationId="{BAC540FE-CC75-4220-9A96-2A1208BAB79F}"/>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1" creationId="{A3A2FD92-6D42-45BB-AD88-30930307C717}"/>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1" creationId="{D04D2809-9480-4618-8C12-7DDDA08DABFC}"/>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2" creationId="{AD861781-7C1E-4A72-91FC-CEEF6A32EBB0}"/>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2" creationId="{F71CF233-70CA-403B-A529-8D6997CC0478}"/>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3" creationId="{1C0CDBA0-CC9F-4A5A-9F30-791D085FA46C}"/>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3" creationId="{829A31DE-1295-4159-BD4C-C7761577D84D}"/>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4" creationId="{04F5DFC5-FB9D-4FAE-8677-7C04F0DD037F}"/>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4" creationId="{9C4E3C01-5E66-4A0C-8545-30C5400641F3}"/>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5" creationId="{F211F62E-68FA-4D04-A777-E892F13CFC8F}"/>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6" creationId="{1ABBF88A-5B3A-492E-831A-2632CE1A68A7}"/>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7" creationId="{97445D0B-8E37-4351-8698-127419D81ADC}"/>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8" creationId="{51F269D9-7844-40A7-8BE7-F5C38309701B}"/>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79" creationId="{70B96D22-1D39-40A2-B394-CD2B4FBE0180}"/>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0" creationId="{746D5C30-2E50-4926-AC73-E011D20B95E0}"/>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1" creationId="{ED08396F-0CEE-4433-9D28-2680E4DC5D21}"/>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2" creationId="{C2F3CE9A-CC34-434B-82E4-0BC60861F95A}"/>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3" creationId="{4AEF4EC0-D80B-45E7-9C39-1B13112105AA}"/>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4" creationId="{8F8FB592-729E-4783-B239-F809EE2F7BB3}"/>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4" creationId="{D60B9441-6D1F-41AA-AB32-3C71F8494EAE}"/>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5" creationId="{31C6C1DA-7045-4161-B12B-C51C882C5818}"/>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5" creationId="{6162E04F-6256-4FD6-832F-2A4442296331}"/>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6" creationId="{04504A4F-1BE6-4EAC-AEDC-5072AEECCBD0}"/>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6" creationId="{7736F3A7-0E7E-4BBD-9252-13F9FB5A8E8F}"/>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7" creationId="{512ECA91-4A7E-4128-A367-90A1DDF744A4}"/>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7" creationId="{9815BF35-D51D-4BEF-A599-E84D5D8DE0C3}"/>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8" creationId="{8974978E-9E56-4182-9817-EC296BFF89CE}"/>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8" creationId="{C9577B0B-A976-4C6F-81CA-4F88946E63F0}"/>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9" creationId="{063D992D-74A6-49BD-821D-EF2AED093BDD}"/>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90" creationId="{ECAF4F6E-D30F-4E87-84EA-8617152CF34A}"/>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91" creationId="{34EC984E-BD86-45EB-8FD8-AD1C54E73D04}"/>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92" creationId="{62CD4F97-610E-4D3B-8254-FE43EDFBA876}"/>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6" creationId="{A139F046-644E-4EF3-9753-817DAC95670F}"/>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7" creationId="{F96996FE-653E-4C17-A623-6A0E2189795C}"/>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8" creationId="{13E5490E-81A0-41B3-89B2-97885B0AA47E}"/>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98" creationId="{43B2C93A-421F-4175-8573-D84F07057B68}"/>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9" creationId="{91F253DF-6529-44E5-A222-ABF8CF0D3C6C}"/>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99" creationId="{9502D1F5-C724-4F3D-B447-DFF02C8C3D58}"/>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0" creationId="{7ACB4BE4-359A-43F1-975F-5994A734B06C}"/>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0" creationId="{DBE82CA7-CD29-45E3-9ED8-896DF773387E}"/>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1" creationId="{97967531-DF29-4696-80E4-258FC56C2625}"/>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1" creationId="{A00ABC9C-2761-46D0-8EA8-F3511D62EDD5}"/>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2" creationId="{4E704365-38ED-4A8B-A61B-95D056458B0B}"/>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2" creationId="{95A84172-27E3-44B3-A7CD-7C582BF54C71}"/>
            </ac:spMkLst>
          </pc:spChg>
          <pc:spChg chg="add mod">
            <ac:chgData name="Michael Hardy" userId="49c33313-2fb4-489c-beff-a7335683926f" providerId="ADAL" clId="{1EF8DBF2-AF7A-4C7D-BEB5-9048B640362C}" dt="2021-08-07T19:10:04.454" v="309" actId="1076"/>
            <ac:spMkLst>
              <pc:docMk/>
              <pc:sldMasterMk cId="3932844464" sldId="2147483915"/>
              <pc:sldLayoutMk cId="4277982924" sldId="2147483972"/>
              <ac:spMk id="103" creationId="{07C56A24-7A21-43A5-AA08-CF2A532C433E}"/>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3" creationId="{E26C1CFB-5E7E-4836-9B5E-9A34D694C579}"/>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4" creationId="{20AAB813-1E50-4DD6-996F-469F213D7B7A}"/>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4" creationId="{46CB7234-DA3A-45F4-83FC-3154A701B1E9}"/>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5" creationId="{72EEBD69-B04C-484E-90B6-5277CD0434CB}"/>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6" creationId="{919975A1-2759-417F-A931-EFC880840B18}"/>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7" creationId="{089AEDF1-9793-437C-A530-BDD92C75B2AC}"/>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8" creationId="{C5FE44E7-441E-4D89-8CA8-D135C4A13C45}"/>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9" creationId="{84D295F3-BEE0-4C94-A558-AEDA2E80B1ED}"/>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0" creationId="{5D365220-C6F4-40E5-9DCA-866E5B585EB0}"/>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1" creationId="{D2DBCD64-81F1-4594-A904-AD55A2BC6323}"/>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2" creationId="{F76BD997-9BB5-4CB7-BDB6-4A0BD2EA2B82}"/>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3" creationId="{CD2AFD86-826B-4384-B482-BC0271A4BC02}"/>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4" creationId="{9F179BE0-1BF8-458B-BE63-CBD4BD52E301}"/>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4" creationId="{C404C005-F730-4EDD-BE17-1644355155A4}"/>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5" creationId="{B511F0B9-7DC5-4DB6-9FD1-693C8025F24E}"/>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6" creationId="{5E121628-2AAB-4C0B-B01A-B4EE2B7772AB}"/>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7" creationId="{B4CDC7E4-B557-48E3-A2FB-6493EC487F2A}"/>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8" creationId="{F6220B56-CB42-40C2-A84E-DD93C19FD577}"/>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9" creationId="{522C949F-3471-44E3-AA8B-DE6E1B79F9EB}"/>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30" creationId="{12144263-8849-4304-ACF7-D4611E15B135}"/>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31" creationId="{C671C2AC-B127-4085-A22D-6F0E37B95250}"/>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32" creationId="{682D8011-BA9D-495A-AE7C-AAB33807C5E7}"/>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33" creationId="{BE5AACAB-B1C2-4D90-B3EF-3C526BF61F8C}"/>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34" creationId="{508EBB84-6EC0-4447-BFFC-AFDA65E7AFA3}"/>
            </ac:spMkLst>
          </pc:sp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3" creationId="{AFE7F459-7646-4CFE-A58D-CB86C2C9BD93}"/>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4" creationId="{F8740E09-387B-44C5-B09F-64968C248530}"/>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5" creationId="{698F00AA-F3FE-4678-BD5F-DB166721A758}"/>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6" creationId="{18C94413-685D-4B6D-9437-01B7C365F08B}"/>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6" creationId="{327692EA-196B-4E17-883C-0E31E50D7EFE}"/>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6" creationId="{71DD29B6-9412-469D-B1D8-4CFC5711DCC9}"/>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7" creationId="{2DEAFC03-14AC-4A57-90B8-FA020219022A}"/>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7" creationId="{3F0FF375-F091-48DB-809E-BF05C6857DEA}"/>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7" creationId="{B718AA08-1456-4D80-844D-E2ED77F69DBA}"/>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8" creationId="{5A635108-256F-46B0-A8AC-C9C24DB355C3}"/>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8" creationId="{AFE72657-5B8F-40A1-8097-22CA465C36DB}"/>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8" creationId="{E41ADCFA-928C-4F50-802B-CB097C4997F8}"/>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9" creationId="{653C26F9-7EF1-4CCC-88F5-A5064A582EBC}"/>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9" creationId="{9A07CADB-F198-4922-8DAE-07CEBD172BB1}"/>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9" creationId="{C2B10A2D-8496-4909-9DDA-3846D2892157}"/>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0" creationId="{012E4C9A-37C3-42AA-9FA5-6392AA2CE26E}"/>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60" creationId="{9FA3E297-E0CC-4C3D-8F51-4275698B3716}"/>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60" creationId="{A8520814-F67B-49BE-9C9D-8DFC4D7B2FBA}"/>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61" creationId="{17E6814D-03D9-41B7-BE93-37A2DD7094C1}"/>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1" creationId="{5DF2D00D-A152-4221-8D8E-4C98FD7EB2F9}"/>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61" creationId="{DA047138-05D0-41C9-BF7D-86FA569DC052}"/>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7" creationId="{270B5E14-239D-4278-93EF-5C3BFE69EFC1}"/>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8" creationId="{1953DA75-6DF6-4F64-8EE7-2B01057EF96F}"/>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9" creationId="{FD0FD901-5E37-4132-89FC-D9B8BC36B91B}"/>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5" creationId="{162D2A3B-A436-4EB7-8DBF-887D35683369}"/>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6" creationId="{155CBD53-17B3-406D-AFBF-E80BC72807FA}"/>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7" creationId="{E868C0DD-0881-4215-A5BB-C01DAF97E2DF}"/>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8" creationId="{3FA5D3A6-A03A-41D7-8FD1-FFA675EC0490}"/>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9" creationId="{5B47B0B8-DC3F-4420-8FFF-622415610110}"/>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0" creationId="{2E5AA7D8-7395-4CFC-A5DC-F7C86EB1B0C2}"/>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1" creationId="{83A792FF-E3B0-46AE-A357-0E4C5E95DF79}"/>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2" creationId="{CE3AE9FB-8EE3-431E-A1C9-E5AB69DC0A7F}"/>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3" creationId="{1E842619-0C3F-4066-AEA3-D28A833F8614}"/>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89" creationId="{0F161D17-4575-400D-B486-9744B37BB027}"/>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0" creationId="{2858BAB7-979F-4BA7-B78E-8A1E748BE1D4}"/>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1" creationId="{F7ABEFD2-B8CF-461F-9796-1A0248CE252B}"/>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2" creationId="{55B6C559-02EB-4CF6-863A-DFCE042152BB}"/>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93" creationId="{2C794EC8-8394-4EDF-AD86-8D17CC228E48}"/>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3" creationId="{A2D37C95-3BEE-4A01-85C7-89872A3C07FE}"/>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94" creationId="{000BB238-74B2-42C5-BF67-DB99F6D6F6A6}"/>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4" creationId="{2CB8821E-FC8E-4EF0-A645-6D994BDA3928}"/>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95" creationId="{1F81B707-2805-4C15-9561-5119C9F291AE}"/>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5" creationId="{FF4A4B89-8632-4BA7-8C30-D87E5117EF7B}"/>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6" creationId="{EEAD4C4B-4967-42D5-85FB-6CB0D5F354EA}"/>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7" creationId="{1178D443-4165-456D-AED6-B2ECB2EBFEA8}"/>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5" creationId="{548EB744-AABC-4174-984C-BAB90C5913EB}"/>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6" creationId="{66654BC8-3032-4188-B3C1-D612ABCC4843}"/>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7" creationId="{E557BDE8-A0B4-4732-9FC6-F998ABCF4ABC}"/>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8" creationId="{804D9E59-9E08-407B-8A7E-3001F99DA16A}"/>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9" creationId="{D3D83C83-E744-4D02-BEEA-72CD2CBACD2E}"/>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0" creationId="{D1228113-3A3E-4FF8-B0EA-61801702A95D}"/>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1" creationId="{6FFAD6E5-D521-4ECB-84E3-A4D9BDF1CB65}"/>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2" creationId="{ED5D0EA4-FEB3-49A0-8849-4737B871F067}"/>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3" creationId="{0B964ECA-2F26-4481-9EDE-6AFD6DD070A8}"/>
            </ac:cxnSpMkLst>
          </pc:cxnChg>
        </pc:sldLayoutChg>
      </pc:sldMasterChg>
    </pc:docChg>
  </pc:docChgLst>
</pc:chgInfo>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1" Type="http://schemas.microsoft.com/office/2011/relationships/chartStyle" Target="style10.xml"/><Relationship Id="rId2" Type="http://schemas.microsoft.com/office/2011/relationships/chartColorStyle" Target="colors10.xml"/><Relationship Id="rId3" Type="http://schemas.openxmlformats.org/officeDocument/2006/relationships/package" Target="../embeddings/Microsoft_Excel_Worksheet9.xlsx"/></Relationships>
</file>

<file path=ppt/charts/_rels/chart11.xml.rels><?xml version='1.0' encoding='UTF-8' standalone='yes'?>
<Relationships xmlns="http://schemas.openxmlformats.org/package/2006/relationships"><Relationship Id="rId1" Type="http://schemas.microsoft.com/office/2011/relationships/chartStyle" Target="style11.xml"/><Relationship Id="rId2" Type="http://schemas.microsoft.com/office/2011/relationships/chartColorStyle" Target="colors11.xml"/><Relationship Id="rId3" Type="http://schemas.openxmlformats.org/officeDocument/2006/relationships/oleObject" Target="file:///\\var\folders\yn\qh_l_2m117g7f7h92lvcbpk40000gq\T\com.microsoft.Outlook\Outlook%20Temp\Graph_Notes_page%5b51%5d.xlsx" TargetMode="External"/></Relationships>
</file>

<file path=ppt/charts/_rels/chart12.xml.rels><?xml version='1.0' encoding='UTF-8' standalone='yes'?>
<Relationships xmlns="http://schemas.openxmlformats.org/package/2006/relationships"><Relationship Id="rId1" Type="http://schemas.microsoft.com/office/2011/relationships/chartStyle" Target="style12.xml"/><Relationship Id="rId2" Type="http://schemas.microsoft.com/office/2011/relationships/chartColorStyle" Target="colors12.xml"/><Relationship Id="rId3" Type="http://schemas.openxmlformats.org/officeDocument/2006/relationships/oleObject" Target="https://tdoe-my.sharepoint.com/personal/michael_hardy_tnedu_gov/Documents/CSDO/Data/TCAP/state_assessment_file_suppressed_2010-19.xlsx" TargetMode="External"/></Relationships>
</file>

<file path=ppt/charts/_rels/chart13.xml.rels><?xml version='1.0' encoding='UTF-8' standalone='yes'?>
<Relationships xmlns="http://schemas.openxmlformats.org/package/2006/relationships"><Relationship Id="rId1" Type="http://schemas.microsoft.com/office/2011/relationships/chartStyle" Target="style13.xml"/><Relationship Id="rId2" Type="http://schemas.microsoft.com/office/2011/relationships/chartColorStyle" Target="colors13.xml"/><Relationship Id="rId3" Type="http://schemas.openxmlformats.org/officeDocument/2006/relationships/oleObject" Target="https://tdoe-my.sharepoint.com/personal/michael_hardy_tnedu_gov/Documents/CSDO/Data/TCAP/state_assessment_file_suppressed_2010-19.xlsx" TargetMode="Externa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package" Target="../embeddings/Microsoft_Excel_Worksheet2.xlsx"/></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package" Target="../embeddings/Microsoft_Excel_Worksheet3.xlsx"/></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package" Target="../embeddings/Microsoft_Excel_Worksheet4.xlsx"/></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package" Target="../embeddings/Microsoft_Excel_Worksheet5.xlsx"/></Relationships>
</file>

<file path=ppt/charts/_rels/chart7.xml.rels><?xml version='1.0' encoding='UTF-8' standalone='yes'?>
<Relationships xmlns="http://schemas.openxmlformats.org/package/2006/relationships"><Relationship Id="rId1" Type="http://schemas.microsoft.com/office/2011/relationships/chartStyle" Target="style7.xml"/><Relationship Id="rId2" Type="http://schemas.microsoft.com/office/2011/relationships/chartColorStyle" Target="colors7.xml"/><Relationship Id="rId3" Type="http://schemas.openxmlformats.org/officeDocument/2006/relationships/package" Target="../embeddings/Microsoft_Excel_Worksheet6.xlsx"/></Relationships>
</file>

<file path=ppt/charts/_rels/chart8.xml.rels><?xml version='1.0' encoding='UTF-8' standalone='yes'?>
<Relationships xmlns="http://schemas.openxmlformats.org/package/2006/relationships"><Relationship Id="rId1" Type="http://schemas.microsoft.com/office/2011/relationships/chartStyle" Target="style8.xml"/><Relationship Id="rId2" Type="http://schemas.microsoft.com/office/2011/relationships/chartColorStyle" Target="colors8.xml"/><Relationship Id="rId3" Type="http://schemas.openxmlformats.org/officeDocument/2006/relationships/package" Target="../embeddings/Microsoft_Excel_Worksheet7.xlsx"/></Relationships>
</file>

<file path=ppt/charts/_rels/chart9.xml.rels><?xml version='1.0' encoding='UTF-8' standalone='yes'?>
<Relationships xmlns="http://schemas.openxmlformats.org/package/2006/relationships"><Relationship Id="rId1" Type="http://schemas.microsoft.com/office/2011/relationships/chartStyle" Target="style9.xml"/><Relationship Id="rId2" Type="http://schemas.microsoft.com/office/2011/relationships/chartColorStyle" Target="colors9.xml"/><Relationship Id="rId3" Type="http://schemas.openxmlformats.org/officeDocument/2006/relationships/package" Target="../embeddings/Microsoft_Excel_Worksheet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3528157741869967E-2"/>
          <c:w val="0.94970445517000035"/>
          <c:h val="0.90079350989295359"/>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E87722"/>
              </a:solidFill>
              <a:ln>
                <a:noFill/>
              </a:ln>
              <a:effectLst/>
            </c:spPr>
            <c:extLst>
              <c:ext xmlns:c16="http://schemas.microsoft.com/office/drawing/2014/chart" uri="{C3380CC4-5D6E-409C-BE32-E72D297353CC}">
                <c16:uniqueId val="{00000001-14BE-E249-9311-2B6E388531DD}"/>
              </c:ext>
            </c:extLst>
          </c:dPt>
          <c:dPt>
            <c:idx val="1"/>
            <c:invertIfNegative val="0"/>
            <c:bubble3D val="0"/>
            <c:spPr>
              <a:solidFill>
                <a:srgbClr val="2DCCD3"/>
              </a:solidFill>
              <a:ln>
                <a:noFill/>
              </a:ln>
              <a:effectLst/>
            </c:spPr>
            <c:extLst>
              <c:ext xmlns:c16="http://schemas.microsoft.com/office/drawing/2014/chart" uri="{C3380CC4-5D6E-409C-BE32-E72D297353CC}">
                <c16:uniqueId val="{00000001-4A1B-6846-9E54-9D9FEE87B950}"/>
              </c:ext>
            </c:extLst>
          </c:dPt>
          <c:dPt>
            <c:idx val="2"/>
            <c:invertIfNegative val="0"/>
            <c:bubble3D val="0"/>
            <c:spPr>
              <a:solidFill>
                <a:srgbClr val="D2D755"/>
              </a:solidFill>
              <a:ln>
                <a:noFill/>
              </a:ln>
              <a:effectLst/>
            </c:spPr>
            <c:extLst>
              <c:ext xmlns:c16="http://schemas.microsoft.com/office/drawing/2014/chart" uri="{C3380CC4-5D6E-409C-BE32-E72D297353CC}">
                <c16:uniqueId val="{00000003-4A1B-6846-9E54-9D9FEE87B950}"/>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5-4A1B-6846-9E54-9D9FEE87B950}"/>
              </c:ext>
            </c:extLst>
          </c:dPt>
          <c:dPt>
            <c:idx val="4"/>
            <c:invertIfNegative val="0"/>
            <c:bubble3D val="0"/>
            <c:spPr>
              <a:solidFill>
                <a:srgbClr val="1D376C"/>
              </a:solidFill>
              <a:ln>
                <a:noFill/>
              </a:ln>
              <a:effectLst/>
            </c:spPr>
            <c:extLst>
              <c:ext xmlns:c16="http://schemas.microsoft.com/office/drawing/2014/chart" uri="{C3380CC4-5D6E-409C-BE32-E72D297353CC}">
                <c16:uniqueId val="{00000007-4A1B-6846-9E54-9D9FEE87B950}"/>
              </c:ext>
            </c:extLst>
          </c:dPt>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2</c:v>
                </c:pt>
                <c:pt idx="1">
                  <c:v>3</c:v>
                </c:pt>
                <c:pt idx="2">
                  <c:v>4</c:v>
                </c:pt>
                <c:pt idx="3">
                  <c:v>5</c:v>
                </c:pt>
                <c:pt idx="4">
                  <c:v>6</c:v>
                </c:pt>
              </c:numCache>
            </c:numRef>
          </c:val>
          <c:extLst>
            <c:ext xmlns:c16="http://schemas.microsoft.com/office/drawing/2014/chart" uri="{C3380CC4-5D6E-409C-BE32-E72D297353CC}">
              <c16:uniqueId val="{00000008-4A1B-6846-9E54-9D9FEE87B950}"/>
            </c:ext>
          </c:extLst>
        </c:ser>
        <c:dLbls>
          <c:showLegendKey val="0"/>
          <c:showVal val="0"/>
          <c:showCatName val="0"/>
          <c:showSerName val="0"/>
          <c:showPercent val="0"/>
          <c:showBubbleSize val="0"/>
        </c:dLbls>
        <c:gapWidth val="121"/>
        <c:overlap val="-27"/>
        <c:axId val="169105240"/>
        <c:axId val="113953760"/>
      </c:barChart>
      <c:catAx>
        <c:axId val="169105240"/>
        <c:scaling>
          <c:orientation val="minMax"/>
        </c:scaling>
        <c:delete val="1"/>
        <c:axPos val="b"/>
        <c:numFmt formatCode="General" sourceLinked="1"/>
        <c:majorTickMark val="none"/>
        <c:minorTickMark val="none"/>
        <c:tickLblPos val="nextTo"/>
        <c:crossAx val="113953760"/>
        <c:crosses val="autoZero"/>
        <c:auto val="1"/>
        <c:lblAlgn val="ctr"/>
        <c:lblOffset val="100"/>
        <c:noMultiLvlLbl val="0"/>
      </c:catAx>
      <c:valAx>
        <c:axId val="113953760"/>
        <c:scaling>
          <c:orientation val="minMax"/>
        </c:scaling>
        <c:delete val="1"/>
        <c:axPos val="l"/>
        <c:numFmt formatCode="General" sourceLinked="1"/>
        <c:majorTickMark val="none"/>
        <c:minorTickMark val="none"/>
        <c:tickLblPos val="nextTo"/>
        <c:crossAx val="16910524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Lato" charset="0"/>
          <a:ea typeface="Lato" charset="0"/>
          <a:cs typeface="Lato"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Sheet1!$B$2:$B$5</c:f>
              <c:numCache>
                <c:formatCode>0%</c:formatCode>
                <c:ptCount val="4"/>
                <c:pt idx="0">
                  <c:v>0.24</c:v>
                </c:pt>
                <c:pt idx="1">
                  <c:v>0.27</c:v>
                </c:pt>
                <c:pt idx="2">
                  <c:v>0.24</c:v>
                </c:pt>
                <c:pt idx="3">
                  <c:v>0.35</c:v>
                </c:pt>
              </c:numCache>
            </c:numRef>
          </c:val>
          <c:extLst>
            <c:ext xmlns:c16="http://schemas.microsoft.com/office/drawing/2014/chart" uri="{C3380CC4-5D6E-409C-BE32-E72D297353CC}">
              <c16:uniqueId val="{00000000-84B7-5541-A190-1088DE3E1F0D}"/>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Sheet1!$C$2:$C$5</c:f>
              <c:numCache>
                <c:formatCode>0%</c:formatCode>
                <c:ptCount val="4"/>
                <c:pt idx="0">
                  <c:v>0.44</c:v>
                </c:pt>
                <c:pt idx="1">
                  <c:v>0.42</c:v>
                </c:pt>
                <c:pt idx="2">
                  <c:v>0.42</c:v>
                </c:pt>
                <c:pt idx="3">
                  <c:v>0.42</c:v>
                </c:pt>
              </c:numCache>
            </c:numRef>
          </c:val>
          <c:extLst>
            <c:ext xmlns:c16="http://schemas.microsoft.com/office/drawing/2014/chart" uri="{C3380CC4-5D6E-409C-BE32-E72D297353CC}">
              <c16:uniqueId val="{00000001-84B7-5541-A190-1088DE3E1F0D}"/>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Sheet1!$D$2:$D$5</c:f>
              <c:numCache>
                <c:formatCode>0%</c:formatCode>
                <c:ptCount val="4"/>
                <c:pt idx="0">
                  <c:v>0.27</c:v>
                </c:pt>
                <c:pt idx="1">
                  <c:v>0.24</c:v>
                </c:pt>
                <c:pt idx="2">
                  <c:v>0.27</c:v>
                </c:pt>
                <c:pt idx="3">
                  <c:v>0.19</c:v>
                </c:pt>
              </c:numCache>
            </c:numRef>
          </c:val>
          <c:extLst>
            <c:ext xmlns:c16="http://schemas.microsoft.com/office/drawing/2014/chart" uri="{C3380CC4-5D6E-409C-BE32-E72D297353CC}">
              <c16:uniqueId val="{00000002-84B7-5541-A190-1088DE3E1F0D}"/>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Sheet1!$E$2:$E$5</c:f>
              <c:numCache>
                <c:formatCode>0%</c:formatCode>
                <c:ptCount val="4"/>
                <c:pt idx="0">
                  <c:v>0.05</c:v>
                </c:pt>
                <c:pt idx="1">
                  <c:v>7.0000000000000007E-2</c:v>
                </c:pt>
                <c:pt idx="2">
                  <c:v>7.0000000000000007E-2</c:v>
                </c:pt>
                <c:pt idx="3">
                  <c:v>0.05</c:v>
                </c:pt>
              </c:numCache>
            </c:numRef>
          </c:val>
          <c:extLst>
            <c:ext xmlns:c16="http://schemas.microsoft.com/office/drawing/2014/chart" uri="{C3380CC4-5D6E-409C-BE32-E72D297353CC}">
              <c16:uniqueId val="{00000003-84B7-5541-A190-1088DE3E1F0D}"/>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GraphOptions!$A$4</c:f>
              <c:strCache>
                <c:ptCount val="1"/>
                <c:pt idx="0">
                  <c:v>Asian</c:v>
                </c:pt>
              </c:strCache>
            </c:strRef>
          </c:tx>
          <c:spPr>
            <a:ln w="25400" cap="rnd">
              <a:solidFill>
                <a:schemeClr val="accent3"/>
              </a:solidFill>
              <a:round/>
            </a:ln>
            <a:effectLst/>
          </c:spPr>
          <c:marker>
            <c:symbol val="none"/>
          </c:marker>
          <c:dLbls>
            <c:dLbl>
              <c:idx val="10"/>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GraphOptions!$B$4:$L$4</c:f>
              <c:numCache>
                <c:formatCode>General</c:formatCode>
                <c:ptCount val="11"/>
                <c:pt idx="0">
                  <c:v>62.270809999999997</c:v>
                </c:pt>
                <c:pt idx="1">
                  <c:v>64.087149999999994</c:v>
                </c:pt>
                <c:pt idx="2">
                  <c:v>67.571240000000003</c:v>
                </c:pt>
                <c:pt idx="3">
                  <c:v>67.5</c:v>
                </c:pt>
                <c:pt idx="4">
                  <c:v>65.7</c:v>
                </c:pt>
                <c:pt idx="5">
                  <c:v>65.599999999999994</c:v>
                </c:pt>
                <c:pt idx="6">
                  <c:v>57.3</c:v>
                </c:pt>
                <c:pt idx="7">
                  <c:v>57.9</c:v>
                </c:pt>
                <c:pt idx="8">
                  <c:v>60.5</c:v>
                </c:pt>
                <c:pt idx="10">
                  <c:v>55.7</c:v>
                </c:pt>
              </c:numCache>
            </c:numRef>
          </c:val>
          <c:smooth val="0"/>
          <c:extLst>
            <c:ext xmlns:c16="http://schemas.microsoft.com/office/drawing/2014/chart" uri="{C3380CC4-5D6E-409C-BE32-E72D297353CC}">
              <c16:uniqueId val="{00000001-2FDD-474C-AC45-9ED6C3225700}"/>
            </c:ext>
          </c:extLst>
        </c:ser>
        <c:ser>
          <c:idx val="2"/>
          <c:order val="1"/>
          <c:tx>
            <c:strRef>
              <c:f>GraphOptions!$A$5</c:f>
              <c:strCache>
                <c:ptCount val="1"/>
                <c:pt idx="0">
                  <c:v>Black or African American</c:v>
                </c:pt>
              </c:strCache>
            </c:strRef>
          </c:tx>
          <c:spPr>
            <a:ln w="25400" cap="rnd">
              <a:solidFill>
                <a:schemeClr val="accent4"/>
              </a:solidFill>
              <a:round/>
            </a:ln>
            <a:effectLst/>
          </c:spPr>
          <c:marker>
            <c:symbol val="none"/>
          </c:marker>
          <c:dLbls>
            <c:dLbl>
              <c:idx val="10"/>
              <c:layout>
                <c:manualLayout>
                  <c:x val="0"/>
                  <c:y val="1.2078328435428495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3B4-3447-9D20-7CA29A2E78E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GraphOptions!$B$5:$L$5</c:f>
              <c:numCache>
                <c:formatCode>General</c:formatCode>
                <c:ptCount val="11"/>
                <c:pt idx="0">
                  <c:v>24.622640000000001</c:v>
                </c:pt>
                <c:pt idx="1">
                  <c:v>26.453040000000001</c:v>
                </c:pt>
                <c:pt idx="2">
                  <c:v>28.829640000000001</c:v>
                </c:pt>
                <c:pt idx="3">
                  <c:v>30.7</c:v>
                </c:pt>
                <c:pt idx="4">
                  <c:v>28.1</c:v>
                </c:pt>
                <c:pt idx="5">
                  <c:v>29.4</c:v>
                </c:pt>
                <c:pt idx="6">
                  <c:v>20.7</c:v>
                </c:pt>
                <c:pt idx="7">
                  <c:v>22.8</c:v>
                </c:pt>
                <c:pt idx="8">
                  <c:v>21</c:v>
                </c:pt>
                <c:pt idx="10">
                  <c:v>15.4</c:v>
                </c:pt>
              </c:numCache>
            </c:numRef>
          </c:val>
          <c:smooth val="0"/>
          <c:extLst>
            <c:ext xmlns:c16="http://schemas.microsoft.com/office/drawing/2014/chart" uri="{C3380CC4-5D6E-409C-BE32-E72D297353CC}">
              <c16:uniqueId val="{00000002-2FDD-474C-AC45-9ED6C3225700}"/>
            </c:ext>
          </c:extLst>
        </c:ser>
        <c:ser>
          <c:idx val="3"/>
          <c:order val="2"/>
          <c:tx>
            <c:strRef>
              <c:f>GraphOptions!$A$6</c:f>
              <c:strCache>
                <c:ptCount val="1"/>
                <c:pt idx="0">
                  <c:v>Economically Disadvantaged</c:v>
                </c:pt>
              </c:strCache>
            </c:strRef>
          </c:tx>
          <c:spPr>
            <a:ln w="25400" cap="rnd">
              <a:solidFill>
                <a:schemeClr val="tx1"/>
              </a:solidFill>
              <a:round/>
            </a:ln>
            <a:effectLst/>
          </c:spPr>
          <c:marker>
            <c:symbol val="none"/>
          </c:marker>
          <c:dLbls>
            <c:dLbl>
              <c:idx val="10"/>
              <c:layout>
                <c:manualLayout>
                  <c:x val="0"/>
                  <c:y val="-2.01305473923808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GraphOptions!$B$6:$L$6</c:f>
              <c:numCache>
                <c:formatCode>General</c:formatCode>
                <c:ptCount val="11"/>
                <c:pt idx="0">
                  <c:v>30.07621</c:v>
                </c:pt>
                <c:pt idx="1">
                  <c:v>31.14395</c:v>
                </c:pt>
                <c:pt idx="2">
                  <c:v>33.796250000000001</c:v>
                </c:pt>
                <c:pt idx="3">
                  <c:v>36.299999999999997</c:v>
                </c:pt>
                <c:pt idx="4">
                  <c:v>32.5</c:v>
                </c:pt>
                <c:pt idx="5">
                  <c:v>31.8</c:v>
                </c:pt>
                <c:pt idx="6">
                  <c:v>19.899999999999999</c:v>
                </c:pt>
                <c:pt idx="7">
                  <c:v>21.1</c:v>
                </c:pt>
                <c:pt idx="8">
                  <c:v>21.7</c:v>
                </c:pt>
                <c:pt idx="10">
                  <c:v>16.399999999999999</c:v>
                </c:pt>
              </c:numCache>
            </c:numRef>
          </c:val>
          <c:smooth val="0"/>
          <c:extLst>
            <c:ext xmlns:c16="http://schemas.microsoft.com/office/drawing/2014/chart" uri="{C3380CC4-5D6E-409C-BE32-E72D297353CC}">
              <c16:uniqueId val="{00000003-2FDD-474C-AC45-9ED6C3225700}"/>
            </c:ext>
          </c:extLst>
        </c:ser>
        <c:ser>
          <c:idx val="4"/>
          <c:order val="3"/>
          <c:tx>
            <c:strRef>
              <c:f>GraphOptions!$A$7</c:f>
              <c:strCache>
                <c:ptCount val="1"/>
                <c:pt idx="0">
                  <c:v>English Learners</c:v>
                </c:pt>
              </c:strCache>
            </c:strRef>
          </c:tx>
          <c:spPr>
            <a:ln w="25400" cap="rnd">
              <a:solidFill>
                <a:srgbClr val="7030A0"/>
              </a:solidFill>
              <a:round/>
            </a:ln>
            <a:effectLst/>
          </c:spPr>
          <c:marker>
            <c:symbol val="none"/>
          </c:marker>
          <c:dLbls>
            <c:dLbl>
              <c:idx val="10"/>
              <c:layout>
                <c:manualLayout>
                  <c:x val="0"/>
                  <c:y val="6.039164217714247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7030A0"/>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GraphOptions!$B$7:$L$7</c:f>
              <c:numCache>
                <c:formatCode>General</c:formatCode>
                <c:ptCount val="11"/>
                <c:pt idx="3">
                  <c:v>14.3</c:v>
                </c:pt>
                <c:pt idx="4">
                  <c:v>12.3</c:v>
                </c:pt>
                <c:pt idx="5">
                  <c:v>11.4</c:v>
                </c:pt>
                <c:pt idx="6">
                  <c:v>7.9</c:v>
                </c:pt>
                <c:pt idx="7">
                  <c:v>5.7</c:v>
                </c:pt>
                <c:pt idx="8">
                  <c:v>9.5</c:v>
                </c:pt>
                <c:pt idx="10">
                  <c:v>7.7</c:v>
                </c:pt>
              </c:numCache>
            </c:numRef>
          </c:val>
          <c:smooth val="0"/>
          <c:extLst>
            <c:ext xmlns:c16="http://schemas.microsoft.com/office/drawing/2014/chart" uri="{C3380CC4-5D6E-409C-BE32-E72D297353CC}">
              <c16:uniqueId val="{00000004-2FDD-474C-AC45-9ED6C3225700}"/>
            </c:ext>
          </c:extLst>
        </c:ser>
        <c:ser>
          <c:idx val="5"/>
          <c:order val="4"/>
          <c:tx>
            <c:strRef>
              <c:f>GraphOptions!$A$8</c:f>
              <c:strCache>
                <c:ptCount val="1"/>
                <c:pt idx="0">
                  <c:v>English Learners with Transitional 1-4</c:v>
                </c:pt>
              </c:strCache>
            </c:strRef>
          </c:tx>
          <c:spPr>
            <a:ln w="25400" cap="rnd">
              <a:solidFill>
                <a:schemeClr val="tx2"/>
              </a:solidFill>
              <a:round/>
            </a:ln>
            <a:effectLst/>
          </c:spPr>
          <c:marker>
            <c:symbol val="none"/>
          </c:marker>
          <c:dLbls>
            <c:dLbl>
              <c:idx val="10"/>
              <c:layout>
                <c:manualLayout>
                  <c:x val="0"/>
                  <c:y val="5.233942322019014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B4-3447-9D20-7CA29A2E78E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GraphOptions!$B$8:$L$8</c:f>
              <c:numCache>
                <c:formatCode>General</c:formatCode>
                <c:ptCount val="11"/>
                <c:pt idx="3">
                  <c:v>24.1</c:v>
                </c:pt>
                <c:pt idx="4">
                  <c:v>23.4</c:v>
                </c:pt>
                <c:pt idx="5">
                  <c:v>21.9</c:v>
                </c:pt>
                <c:pt idx="6">
                  <c:v>15.5</c:v>
                </c:pt>
                <c:pt idx="7">
                  <c:v>16.3</c:v>
                </c:pt>
                <c:pt idx="8">
                  <c:v>20.8</c:v>
                </c:pt>
                <c:pt idx="10">
                  <c:v>15.6</c:v>
                </c:pt>
              </c:numCache>
            </c:numRef>
          </c:val>
          <c:smooth val="0"/>
          <c:extLst>
            <c:ext xmlns:c16="http://schemas.microsoft.com/office/drawing/2014/chart" uri="{C3380CC4-5D6E-409C-BE32-E72D297353CC}">
              <c16:uniqueId val="{00000005-2FDD-474C-AC45-9ED6C3225700}"/>
            </c:ext>
          </c:extLst>
        </c:ser>
        <c:ser>
          <c:idx val="6"/>
          <c:order val="5"/>
          <c:tx>
            <c:strRef>
              <c:f>GraphOptions!$A$9</c:f>
              <c:strCache>
                <c:ptCount val="1"/>
                <c:pt idx="0">
                  <c:v>Hispanic</c:v>
                </c:pt>
              </c:strCache>
            </c:strRef>
          </c:tx>
          <c:spPr>
            <a:ln w="25400" cap="rnd">
              <a:solidFill>
                <a:schemeClr val="accent5">
                  <a:lumMod val="75000"/>
                </a:schemeClr>
              </a:solidFill>
              <a:round/>
            </a:ln>
            <a:effectLst/>
          </c:spPr>
          <c:marker>
            <c:symbol val="none"/>
          </c:marker>
          <c:dLbls>
            <c:dLbl>
              <c:idx val="10"/>
              <c:layout>
                <c:manualLayout>
                  <c:x val="0"/>
                  <c:y val="-2.41566568708569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5"/>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GraphOptions!$B$9:$L$9</c:f>
              <c:numCache>
                <c:formatCode>General</c:formatCode>
                <c:ptCount val="11"/>
                <c:pt idx="0">
                  <c:v>28.853590000000001</c:v>
                </c:pt>
                <c:pt idx="1">
                  <c:v>29.91554</c:v>
                </c:pt>
                <c:pt idx="2">
                  <c:v>32.406910000000003</c:v>
                </c:pt>
                <c:pt idx="3">
                  <c:v>34.5</c:v>
                </c:pt>
                <c:pt idx="4">
                  <c:v>30.3</c:v>
                </c:pt>
                <c:pt idx="5">
                  <c:v>30</c:v>
                </c:pt>
                <c:pt idx="6">
                  <c:v>20.8</c:v>
                </c:pt>
                <c:pt idx="7">
                  <c:v>22.8</c:v>
                </c:pt>
                <c:pt idx="8">
                  <c:v>27.2</c:v>
                </c:pt>
                <c:pt idx="10">
                  <c:v>21.3</c:v>
                </c:pt>
              </c:numCache>
            </c:numRef>
          </c:val>
          <c:smooth val="0"/>
          <c:extLst>
            <c:ext xmlns:c16="http://schemas.microsoft.com/office/drawing/2014/chart" uri="{C3380CC4-5D6E-409C-BE32-E72D297353CC}">
              <c16:uniqueId val="{00000006-2FDD-474C-AC45-9ED6C3225700}"/>
            </c:ext>
          </c:extLst>
        </c:ser>
        <c:ser>
          <c:idx val="7"/>
          <c:order val="6"/>
          <c:tx>
            <c:strRef>
              <c:f>GraphOptions!$A$10</c:f>
              <c:strCache>
                <c:ptCount val="1"/>
                <c:pt idx="0">
                  <c:v>Students with Disabilities</c:v>
                </c:pt>
              </c:strCache>
            </c:strRef>
          </c:tx>
          <c:spPr>
            <a:ln w="25400" cap="rnd">
              <a:solidFill>
                <a:srgbClr val="00B050"/>
              </a:solidFill>
              <a:round/>
            </a:ln>
            <a:effectLst/>
          </c:spPr>
          <c:marker>
            <c:symbol val="none"/>
          </c:marker>
          <c:dLbls>
            <c:dLbl>
              <c:idx val="10"/>
              <c:layout>
                <c:manualLayout>
                  <c:x val="0"/>
                  <c:y val="4.428720426323781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B050"/>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B4-3447-9D20-7CA29A2E78E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GraphOptions!$B$10:$L$10</c:f>
              <c:numCache>
                <c:formatCode>General</c:formatCode>
                <c:ptCount val="11"/>
                <c:pt idx="0">
                  <c:v>27.43422</c:v>
                </c:pt>
                <c:pt idx="1">
                  <c:v>31.33362</c:v>
                </c:pt>
                <c:pt idx="2">
                  <c:v>34.839390000000002</c:v>
                </c:pt>
                <c:pt idx="3">
                  <c:v>33</c:v>
                </c:pt>
                <c:pt idx="4">
                  <c:v>30</c:v>
                </c:pt>
                <c:pt idx="5">
                  <c:v>21.3</c:v>
                </c:pt>
                <c:pt idx="6">
                  <c:v>11.8</c:v>
                </c:pt>
                <c:pt idx="7">
                  <c:v>13.5</c:v>
                </c:pt>
                <c:pt idx="8">
                  <c:v>12.4</c:v>
                </c:pt>
                <c:pt idx="10">
                  <c:v>10.6</c:v>
                </c:pt>
              </c:numCache>
            </c:numRef>
          </c:val>
          <c:smooth val="0"/>
          <c:extLst>
            <c:ext xmlns:c16="http://schemas.microsoft.com/office/drawing/2014/chart" uri="{C3380CC4-5D6E-409C-BE32-E72D297353CC}">
              <c16:uniqueId val="{00000007-2FDD-474C-AC45-9ED6C3225700}"/>
            </c:ext>
          </c:extLst>
        </c:ser>
        <c:ser>
          <c:idx val="8"/>
          <c:order val="7"/>
          <c:tx>
            <c:strRef>
              <c:f>GraphOptions!$A$11</c:f>
              <c:strCache>
                <c:ptCount val="1"/>
                <c:pt idx="0">
                  <c:v>White</c:v>
                </c:pt>
              </c:strCache>
            </c:strRef>
          </c:tx>
          <c:spPr>
            <a:ln w="25400" cap="rnd">
              <a:solidFill>
                <a:schemeClr val="accent6"/>
              </a:solidFill>
              <a:round/>
            </a:ln>
            <a:effectLst/>
          </c:spPr>
          <c:marker>
            <c:symbol val="none"/>
          </c:marker>
          <c:dLbls>
            <c:dLbl>
              <c:idx val="10"/>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GraphOptions!$B$11:$L$11</c:f>
              <c:numCache>
                <c:formatCode>General</c:formatCode>
                <c:ptCount val="11"/>
                <c:pt idx="0">
                  <c:v>49.33981</c:v>
                </c:pt>
                <c:pt idx="1">
                  <c:v>49.646740000000001</c:v>
                </c:pt>
                <c:pt idx="2">
                  <c:v>52.845199999999998</c:v>
                </c:pt>
                <c:pt idx="3">
                  <c:v>56.2</c:v>
                </c:pt>
                <c:pt idx="4">
                  <c:v>50.8</c:v>
                </c:pt>
                <c:pt idx="5">
                  <c:v>49.3</c:v>
                </c:pt>
                <c:pt idx="6">
                  <c:v>41.7</c:v>
                </c:pt>
                <c:pt idx="7">
                  <c:v>44.3</c:v>
                </c:pt>
                <c:pt idx="8">
                  <c:v>44.2</c:v>
                </c:pt>
                <c:pt idx="10">
                  <c:v>39.799999999999997</c:v>
                </c:pt>
              </c:numCache>
            </c:numRef>
          </c:val>
          <c:smooth val="0"/>
          <c:extLst>
            <c:ext xmlns:c16="http://schemas.microsoft.com/office/drawing/2014/chart" uri="{C3380CC4-5D6E-409C-BE32-E72D297353CC}">
              <c16:uniqueId val="{00000008-2FDD-474C-AC45-9ED6C3225700}"/>
            </c:ext>
          </c:extLst>
        </c:ser>
        <c:dLbls>
          <c:showLegendKey val="0"/>
          <c:showVal val="0"/>
          <c:showCatName val="0"/>
          <c:showSerName val="0"/>
          <c:showPercent val="0"/>
          <c:showBubbleSize val="0"/>
        </c:dLbls>
        <c:smooth val="0"/>
        <c:axId val="1008434960"/>
        <c:axId val="1008447440"/>
      </c:lineChart>
      <c:catAx>
        <c:axId val="1008434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47440"/>
        <c:crosses val="autoZero"/>
        <c:auto val="1"/>
        <c:lblAlgn val="ctr"/>
        <c:lblOffset val="100"/>
        <c:noMultiLvlLbl val="0"/>
      </c:catAx>
      <c:valAx>
        <c:axId val="10084474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34960"/>
        <c:crosses val="autoZero"/>
        <c:crossBetween val="between"/>
      </c:valAx>
      <c:spPr>
        <a:noFill/>
        <a:ln>
          <a:noFill/>
        </a:ln>
        <a:effectLst/>
      </c:spPr>
    </c:plotArea>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GraphOptions!$A$15</c:f>
              <c:strCache>
                <c:ptCount val="1"/>
                <c:pt idx="0">
                  <c:v>All Students</c:v>
                </c:pt>
              </c:strCache>
            </c:strRef>
          </c:tx>
          <c:spPr>
            <a:ln w="34925" cap="rnd">
              <a:solidFill>
                <a:schemeClr val="accent2"/>
              </a:solidFill>
              <a:round/>
            </a:ln>
            <a:effectLst/>
          </c:spPr>
          <c:marker>
            <c:symbol val="none"/>
          </c:marker>
          <c:dLbls>
            <c:dLbl>
              <c:idx val="10"/>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E37-F941-A770-A93E2050523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GraphOptions!$B$14:$L$14</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GraphOptions!$B$15:$L$15</c:f>
              <c:numCache>
                <c:formatCode>General</c:formatCode>
                <c:ptCount val="11"/>
                <c:pt idx="0">
                  <c:v>42.310450000000003</c:v>
                </c:pt>
                <c:pt idx="1">
                  <c:v>43.035580000000003</c:v>
                </c:pt>
                <c:pt idx="2">
                  <c:v>45.857030000000002</c:v>
                </c:pt>
                <c:pt idx="3">
                  <c:v>48.9</c:v>
                </c:pt>
                <c:pt idx="4">
                  <c:v>43.8</c:v>
                </c:pt>
                <c:pt idx="5">
                  <c:v>43</c:v>
                </c:pt>
                <c:pt idx="6">
                  <c:v>34.5</c:v>
                </c:pt>
                <c:pt idx="7">
                  <c:v>36.799999999999997</c:v>
                </c:pt>
                <c:pt idx="8">
                  <c:v>36.9</c:v>
                </c:pt>
                <c:pt idx="10">
                  <c:v>32</c:v>
                </c:pt>
              </c:numCache>
            </c:numRef>
          </c:val>
          <c:smooth val="0"/>
          <c:extLst>
            <c:ext xmlns:c16="http://schemas.microsoft.com/office/drawing/2014/chart" uri="{C3380CC4-5D6E-409C-BE32-E72D297353CC}">
              <c16:uniqueId val="{00000000-7CA7-3F4B-A1C0-DDE4F39A32FA}"/>
            </c:ext>
          </c:extLst>
        </c:ser>
        <c:ser>
          <c:idx val="1"/>
          <c:order val="1"/>
          <c:tx>
            <c:strRef>
              <c:f>GraphOptions!$A$16</c:f>
              <c:strCache>
                <c:ptCount val="1"/>
                <c:pt idx="0">
                  <c:v>TN State All Student</c:v>
                </c:pt>
              </c:strCache>
            </c:strRef>
          </c:tx>
          <c:spPr>
            <a:ln w="38100" cap="rnd">
              <a:solidFill>
                <a:schemeClr val="accent1"/>
              </a:solidFill>
              <a:prstDash val="sysDot"/>
              <a:round/>
            </a:ln>
            <a:effectLst/>
          </c:spPr>
          <c:marker>
            <c:symbol val="none"/>
          </c:marker>
          <c:dLbls>
            <c:dLbl>
              <c:idx val="10"/>
              <c:layout>
                <c:manualLayout>
                  <c:x val="0"/>
                  <c:y val="3.03492674953369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E37-F941-A770-A93E2050523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GraphOptions!$B$14:$L$14</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GraphOptions!$B$16:$L$16</c:f>
              <c:numCache>
                <c:formatCode>General</c:formatCode>
                <c:ptCount val="11"/>
                <c:pt idx="0">
                  <c:v>39.820027500000002</c:v>
                </c:pt>
                <c:pt idx="1">
                  <c:v>41.179929999999992</c:v>
                </c:pt>
                <c:pt idx="2">
                  <c:v>44.013540000000006</c:v>
                </c:pt>
                <c:pt idx="3">
                  <c:v>45.849999999999994</c:v>
                </c:pt>
                <c:pt idx="4">
                  <c:v>42.524999999999999</c:v>
                </c:pt>
                <c:pt idx="5">
                  <c:v>42.45</c:v>
                </c:pt>
                <c:pt idx="6">
                  <c:v>33.1</c:v>
                </c:pt>
                <c:pt idx="7">
                  <c:v>34.65</c:v>
                </c:pt>
                <c:pt idx="8">
                  <c:v>35.024999999999999</c:v>
                </c:pt>
                <c:pt idx="10">
                  <c:v>29.875</c:v>
                </c:pt>
              </c:numCache>
            </c:numRef>
          </c:val>
          <c:smooth val="0"/>
          <c:extLst>
            <c:ext xmlns:c16="http://schemas.microsoft.com/office/drawing/2014/chart" uri="{C3380CC4-5D6E-409C-BE32-E72D297353CC}">
              <c16:uniqueId val="{00000001-7CA7-3F4B-A1C0-DDE4F39A32FA}"/>
            </c:ext>
          </c:extLst>
        </c:ser>
        <c:dLbls>
          <c:showLegendKey val="0"/>
          <c:showVal val="0"/>
          <c:showCatName val="0"/>
          <c:showSerName val="0"/>
          <c:showPercent val="0"/>
          <c:showBubbleSize val="0"/>
        </c:dLbls>
        <c:smooth val="0"/>
        <c:axId val="1008434960"/>
        <c:axId val="1008447440"/>
      </c:lineChart>
      <c:catAx>
        <c:axId val="1008434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47440"/>
        <c:crosses val="autoZero"/>
        <c:auto val="1"/>
        <c:lblAlgn val="ctr"/>
        <c:lblOffset val="100"/>
        <c:noMultiLvlLbl val="0"/>
      </c:catAx>
      <c:valAx>
        <c:axId val="10084474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34960"/>
        <c:crosses val="autoZero"/>
        <c:crossBetween val="between"/>
      </c:valAx>
      <c:spPr>
        <a:noFill/>
        <a:ln>
          <a:noFill/>
        </a:ln>
        <a:effectLst/>
      </c:spPr>
    </c:plotArea>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effectLst>
              <a:outerShdw blurRad="50800" dist="38100" dir="2700000" algn="tl" rotWithShape="0">
                <a:prstClr val="black">
                  <a:alpha val="40000"/>
                </a:prstClr>
              </a:outerShdw>
            </a:effectLst>
          </c:spPr>
          <c:dPt>
            <c:idx val="0"/>
            <c:bubble3D val="0"/>
            <c:spPr>
              <a:solidFill>
                <a:schemeClr val="accent2"/>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26DB-B542-88D5-D2D7A40A4A07}"/>
              </c:ext>
            </c:extLst>
          </c:dPt>
          <c:dPt>
            <c:idx val="1"/>
            <c:bubble3D val="0"/>
            <c:spPr>
              <a:solidFill>
                <a:schemeClr val="tx2">
                  <a:lumMod val="20000"/>
                  <a:lumOff val="80000"/>
                </a:schemeClr>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26DB-B542-88D5-D2D7A40A4A07}"/>
              </c:ext>
            </c:extLst>
          </c:dPt>
          <c:cat>
            <c:strRef>
              <c:f>GraphOptions!$L$62:$L$63</c:f>
              <c:strCache>
                <c:ptCount val="2"/>
                <c:pt idx="0">
                  <c:v>All Students</c:v>
                </c:pt>
                <c:pt idx="1">
                  <c:v> </c:v>
                </c:pt>
              </c:strCache>
            </c:strRef>
          </c:cat>
          <c:val>
            <c:numRef>
              <c:f>GraphOptions!$M$62:$M$63</c:f>
              <c:numCache>
                <c:formatCode>General</c:formatCode>
                <c:ptCount val="2"/>
                <c:pt idx="0">
                  <c:v>32</c:v>
                </c:pt>
                <c:pt idx="1">
                  <c:v>68</c:v>
                </c:pt>
              </c:numCache>
            </c:numRef>
          </c:val>
          <c:extLst>
            <c:ext xmlns:c16="http://schemas.microsoft.com/office/drawing/2014/chart" uri="{C3380CC4-5D6E-409C-BE32-E72D297353CC}">
              <c16:uniqueId val="{00000004-26DB-B542-88D5-D2D7A40A4A0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0.25</c:v>
                </c:pt>
                <c:pt idx="1">
                  <c:v>0.24</c:v>
                </c:pt>
                <c:pt idx="2">
                  <c:v>0.26</c:v>
                </c:pt>
                <c:pt idx="4">
                  <c:v>0.3</c:v>
                </c:pt>
              </c:numCache>
            </c:numRef>
          </c:val>
          <c:extLst>
            <c:ext xmlns:c16="http://schemas.microsoft.com/office/drawing/2014/chart" uri="{C3380CC4-5D6E-409C-BE32-E72D297353CC}">
              <c16:uniqueId val="{00000000-BEAA-364E-BA2F-3C214AE9D894}"/>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c:formatCode>
                <c:ptCount val="5"/>
                <c:pt idx="0">
                  <c:v>0.36</c:v>
                </c:pt>
                <c:pt idx="1">
                  <c:v>0.37</c:v>
                </c:pt>
                <c:pt idx="2">
                  <c:v>0.37</c:v>
                </c:pt>
                <c:pt idx="4">
                  <c:v>0.39</c:v>
                </c:pt>
              </c:numCache>
            </c:numRef>
          </c:val>
          <c:extLst>
            <c:ext xmlns:c16="http://schemas.microsoft.com/office/drawing/2014/chart" uri="{C3380CC4-5D6E-409C-BE32-E72D297353CC}">
              <c16:uniqueId val="{00000001-BEAA-364E-BA2F-3C214AE9D894}"/>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0%</c:formatCode>
                <c:ptCount val="5"/>
                <c:pt idx="0">
                  <c:v>0.3</c:v>
                </c:pt>
                <c:pt idx="1">
                  <c:v>0.3</c:v>
                </c:pt>
                <c:pt idx="2">
                  <c:v>0.28000000000000003</c:v>
                </c:pt>
                <c:pt idx="4">
                  <c:v>0.26</c:v>
                </c:pt>
              </c:numCache>
            </c:numRef>
          </c:val>
          <c:extLst>
            <c:ext xmlns:c16="http://schemas.microsoft.com/office/drawing/2014/chart" uri="{C3380CC4-5D6E-409C-BE32-E72D297353CC}">
              <c16:uniqueId val="{00000002-BEAA-364E-BA2F-3C214AE9D894}"/>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0%</c:formatCode>
                <c:ptCount val="5"/>
                <c:pt idx="0">
                  <c:v>0.09</c:v>
                </c:pt>
                <c:pt idx="1">
                  <c:v>0.09</c:v>
                </c:pt>
                <c:pt idx="2">
                  <c:v>0.08</c:v>
                </c:pt>
                <c:pt idx="4">
                  <c:v>0.05</c:v>
                </c:pt>
              </c:numCache>
            </c:numRef>
          </c:val>
          <c:extLst>
            <c:ext xmlns:c16="http://schemas.microsoft.com/office/drawing/2014/chart" uri="{C3380CC4-5D6E-409C-BE32-E72D297353CC}">
              <c16:uniqueId val="{00000005-BEAA-364E-BA2F-3C214AE9D894}"/>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Sheet1!$B$2:$B$35</c:f>
              <c:numCache>
                <c:formatCode>General</c:formatCode>
                <c:ptCount val="34"/>
                <c:pt idx="0">
                  <c:v>12</c:v>
                </c:pt>
                <c:pt idx="1">
                  <c:v>10</c:v>
                </c:pt>
                <c:pt idx="2">
                  <c:v>11</c:v>
                </c:pt>
                <c:pt idx="3">
                  <c:v>12</c:v>
                </c:pt>
                <c:pt idx="5">
                  <c:v>40</c:v>
                </c:pt>
                <c:pt idx="6">
                  <c:v>38</c:v>
                </c:pt>
                <c:pt idx="7">
                  <c:v>41</c:v>
                </c:pt>
                <c:pt idx="8">
                  <c:v>49</c:v>
                </c:pt>
                <c:pt idx="10">
                  <c:v>37</c:v>
                </c:pt>
                <c:pt idx="11">
                  <c:v>35</c:v>
                </c:pt>
                <c:pt idx="12">
                  <c:v>39</c:v>
                </c:pt>
                <c:pt idx="13">
                  <c:v>45</c:v>
                </c:pt>
                <c:pt idx="15">
                  <c:v>44</c:v>
                </c:pt>
                <c:pt idx="16">
                  <c:v>37</c:v>
                </c:pt>
                <c:pt idx="17">
                  <c:v>41</c:v>
                </c:pt>
                <c:pt idx="18">
                  <c:v>46</c:v>
                </c:pt>
                <c:pt idx="20">
                  <c:v>32</c:v>
                </c:pt>
                <c:pt idx="21">
                  <c:v>30</c:v>
                </c:pt>
                <c:pt idx="22">
                  <c:v>33</c:v>
                </c:pt>
                <c:pt idx="23">
                  <c:v>37</c:v>
                </c:pt>
                <c:pt idx="25">
                  <c:v>61</c:v>
                </c:pt>
                <c:pt idx="26">
                  <c:v>56.999999999999993</c:v>
                </c:pt>
                <c:pt idx="27">
                  <c:v>63</c:v>
                </c:pt>
                <c:pt idx="28">
                  <c:v>60</c:v>
                </c:pt>
                <c:pt idx="30">
                  <c:v>19</c:v>
                </c:pt>
                <c:pt idx="31">
                  <c:v>19</c:v>
                </c:pt>
                <c:pt idx="32">
                  <c:v>20</c:v>
                </c:pt>
                <c:pt idx="33">
                  <c:v>22</c:v>
                </c:pt>
              </c:numCache>
            </c:numRef>
          </c:val>
          <c:extLst>
            <c:ext xmlns:c16="http://schemas.microsoft.com/office/drawing/2014/chart" uri="{C3380CC4-5D6E-409C-BE32-E72D297353CC}">
              <c16:uniqueId val="{00000000-C449-DB4C-8E56-B0817A39E393}"/>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Sheet1!$C$2:$C$35</c:f>
              <c:numCache>
                <c:formatCode>General</c:formatCode>
                <c:ptCount val="34"/>
                <c:pt idx="0">
                  <c:v>24</c:v>
                </c:pt>
                <c:pt idx="1">
                  <c:v>25</c:v>
                </c:pt>
                <c:pt idx="2">
                  <c:v>25</c:v>
                </c:pt>
                <c:pt idx="3">
                  <c:v>28.000000000000004</c:v>
                </c:pt>
                <c:pt idx="5">
                  <c:v>38</c:v>
                </c:pt>
                <c:pt idx="6">
                  <c:v>41</c:v>
                </c:pt>
                <c:pt idx="7">
                  <c:v>39</c:v>
                </c:pt>
                <c:pt idx="8">
                  <c:v>38</c:v>
                </c:pt>
                <c:pt idx="10">
                  <c:v>39</c:v>
                </c:pt>
                <c:pt idx="11">
                  <c:v>42</c:v>
                </c:pt>
                <c:pt idx="12">
                  <c:v>40</c:v>
                </c:pt>
                <c:pt idx="13">
                  <c:v>40</c:v>
                </c:pt>
                <c:pt idx="15">
                  <c:v>37</c:v>
                </c:pt>
                <c:pt idx="16">
                  <c:v>42</c:v>
                </c:pt>
                <c:pt idx="17">
                  <c:v>39</c:v>
                </c:pt>
                <c:pt idx="18">
                  <c:v>40</c:v>
                </c:pt>
                <c:pt idx="20">
                  <c:v>39</c:v>
                </c:pt>
                <c:pt idx="21">
                  <c:v>41</c:v>
                </c:pt>
                <c:pt idx="22">
                  <c:v>40</c:v>
                </c:pt>
                <c:pt idx="23">
                  <c:v>41</c:v>
                </c:pt>
                <c:pt idx="25">
                  <c:v>28.000000000000004</c:v>
                </c:pt>
                <c:pt idx="26">
                  <c:v>32</c:v>
                </c:pt>
                <c:pt idx="27">
                  <c:v>28.999999999999996</c:v>
                </c:pt>
                <c:pt idx="28">
                  <c:v>31</c:v>
                </c:pt>
                <c:pt idx="30">
                  <c:v>35</c:v>
                </c:pt>
                <c:pt idx="31">
                  <c:v>36</c:v>
                </c:pt>
                <c:pt idx="32">
                  <c:v>37</c:v>
                </c:pt>
                <c:pt idx="33">
                  <c:v>39</c:v>
                </c:pt>
              </c:numCache>
            </c:numRef>
          </c:val>
          <c:extLst>
            <c:ext xmlns:c16="http://schemas.microsoft.com/office/drawing/2014/chart" uri="{C3380CC4-5D6E-409C-BE32-E72D297353CC}">
              <c16:uniqueId val="{00000001-C449-DB4C-8E56-B0817A39E393}"/>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Sheet1!$D$2:$D$35</c:f>
              <c:numCache>
                <c:formatCode>General</c:formatCode>
                <c:ptCount val="34"/>
                <c:pt idx="0">
                  <c:v>38</c:v>
                </c:pt>
                <c:pt idx="1">
                  <c:v>40</c:v>
                </c:pt>
                <c:pt idx="2">
                  <c:v>39</c:v>
                </c:pt>
                <c:pt idx="3">
                  <c:v>41</c:v>
                </c:pt>
                <c:pt idx="5">
                  <c:v>19</c:v>
                </c:pt>
                <c:pt idx="6">
                  <c:v>18</c:v>
                </c:pt>
                <c:pt idx="7">
                  <c:v>17</c:v>
                </c:pt>
                <c:pt idx="8">
                  <c:v>13</c:v>
                </c:pt>
                <c:pt idx="10">
                  <c:v>21</c:v>
                </c:pt>
                <c:pt idx="11">
                  <c:v>20</c:v>
                </c:pt>
                <c:pt idx="12">
                  <c:v>18</c:v>
                </c:pt>
                <c:pt idx="13">
                  <c:v>14.000000000000002</c:v>
                </c:pt>
                <c:pt idx="15">
                  <c:v>17</c:v>
                </c:pt>
                <c:pt idx="16">
                  <c:v>18</c:v>
                </c:pt>
                <c:pt idx="17">
                  <c:v>17</c:v>
                </c:pt>
                <c:pt idx="18">
                  <c:v>13</c:v>
                </c:pt>
                <c:pt idx="20">
                  <c:v>24</c:v>
                </c:pt>
                <c:pt idx="21">
                  <c:v>23</c:v>
                </c:pt>
                <c:pt idx="22">
                  <c:v>23</c:v>
                </c:pt>
                <c:pt idx="23">
                  <c:v>19</c:v>
                </c:pt>
                <c:pt idx="25">
                  <c:v>9</c:v>
                </c:pt>
                <c:pt idx="26">
                  <c:v>9</c:v>
                </c:pt>
                <c:pt idx="27">
                  <c:v>7.0000000000000009</c:v>
                </c:pt>
                <c:pt idx="28">
                  <c:v>7.0000000000000009</c:v>
                </c:pt>
                <c:pt idx="30">
                  <c:v>35</c:v>
                </c:pt>
                <c:pt idx="31">
                  <c:v>35</c:v>
                </c:pt>
                <c:pt idx="32">
                  <c:v>33</c:v>
                </c:pt>
                <c:pt idx="33">
                  <c:v>32</c:v>
                </c:pt>
              </c:numCache>
            </c:numRef>
          </c:val>
          <c:extLst>
            <c:ext xmlns:c16="http://schemas.microsoft.com/office/drawing/2014/chart" uri="{C3380CC4-5D6E-409C-BE32-E72D297353CC}">
              <c16:uniqueId val="{00000002-C449-DB4C-8E56-B0817A39E393}"/>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Sheet1!$E$2:$E$35</c:f>
              <c:numCache>
                <c:formatCode>General</c:formatCode>
                <c:ptCount val="34"/>
                <c:pt idx="0">
                  <c:v>26</c:v>
                </c:pt>
                <c:pt idx="1">
                  <c:v>25</c:v>
                </c:pt>
                <c:pt idx="2">
                  <c:v>26</c:v>
                </c:pt>
                <c:pt idx="3">
                  <c:v>18</c:v>
                </c:pt>
                <c:pt idx="5">
                  <c:v>1</c:v>
                </c:pt>
                <c:pt idx="6">
                  <c:v>1</c:v>
                </c:pt>
                <c:pt idx="7">
                  <c:v>1</c:v>
                </c:pt>
                <c:pt idx="10">
                  <c:v>3</c:v>
                </c:pt>
                <c:pt idx="11">
                  <c:v>3</c:v>
                </c:pt>
                <c:pt idx="12">
                  <c:v>3</c:v>
                </c:pt>
                <c:pt idx="13">
                  <c:v>1</c:v>
                </c:pt>
                <c:pt idx="15">
                  <c:v>2</c:v>
                </c:pt>
                <c:pt idx="16">
                  <c:v>1</c:v>
                </c:pt>
                <c:pt idx="17">
                  <c:v>1</c:v>
                </c:pt>
                <c:pt idx="18">
                  <c:v>1</c:v>
                </c:pt>
                <c:pt idx="20">
                  <c:v>5</c:v>
                </c:pt>
                <c:pt idx="21">
                  <c:v>5</c:v>
                </c:pt>
                <c:pt idx="22">
                  <c:v>5</c:v>
                </c:pt>
                <c:pt idx="23">
                  <c:v>3</c:v>
                </c:pt>
                <c:pt idx="25">
                  <c:v>2</c:v>
                </c:pt>
                <c:pt idx="26">
                  <c:v>2</c:v>
                </c:pt>
                <c:pt idx="27">
                  <c:v>1</c:v>
                </c:pt>
                <c:pt idx="28">
                  <c:v>2</c:v>
                </c:pt>
                <c:pt idx="30">
                  <c:v>12</c:v>
                </c:pt>
                <c:pt idx="31">
                  <c:v>11</c:v>
                </c:pt>
                <c:pt idx="32">
                  <c:v>10</c:v>
                </c:pt>
                <c:pt idx="33">
                  <c:v>7.0000000000000009</c:v>
                </c:pt>
              </c:numCache>
            </c:numRef>
          </c:val>
          <c:extLst>
            <c:ext xmlns:c16="http://schemas.microsoft.com/office/drawing/2014/chart" uri="{C3380CC4-5D6E-409C-BE32-E72D297353CC}">
              <c16:uniqueId val="{00000003-C449-DB4C-8E56-B0817A39E393}"/>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Sheet1!$B$2:$B$12</c:f>
              <c:numCache>
                <c:formatCode>0%</c:formatCode>
                <c:ptCount val="11"/>
                <c:pt idx="0">
                  <c:v>0.19</c:v>
                </c:pt>
                <c:pt idx="1">
                  <c:v>0.25</c:v>
                </c:pt>
                <c:pt idx="2">
                  <c:v>0.43</c:v>
                </c:pt>
                <c:pt idx="4">
                  <c:v>0.19</c:v>
                </c:pt>
                <c:pt idx="5">
                  <c:v>0.24</c:v>
                </c:pt>
                <c:pt idx="6">
                  <c:v>0.38</c:v>
                </c:pt>
                <c:pt idx="8">
                  <c:v>0.28999999999999998</c:v>
                </c:pt>
                <c:pt idx="9">
                  <c:v>0.33</c:v>
                </c:pt>
                <c:pt idx="10">
                  <c:v>0.43</c:v>
                </c:pt>
              </c:numCache>
            </c:numRef>
          </c:val>
          <c:extLst>
            <c:ext xmlns:c16="http://schemas.microsoft.com/office/drawing/2014/chart" uri="{C3380CC4-5D6E-409C-BE32-E72D297353CC}">
              <c16:uniqueId val="{00000000-1519-654A-A1D7-A75E81FED346}"/>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Sheet1!$C$2:$C$12</c:f>
              <c:numCache>
                <c:formatCode>0%</c:formatCode>
                <c:ptCount val="11"/>
                <c:pt idx="0">
                  <c:v>0.36</c:v>
                </c:pt>
                <c:pt idx="1">
                  <c:v>0.38</c:v>
                </c:pt>
                <c:pt idx="2">
                  <c:v>0.35</c:v>
                </c:pt>
                <c:pt idx="4">
                  <c:v>0.4</c:v>
                </c:pt>
                <c:pt idx="5">
                  <c:v>0.42</c:v>
                </c:pt>
                <c:pt idx="6">
                  <c:v>0.4</c:v>
                </c:pt>
                <c:pt idx="8">
                  <c:v>0.36</c:v>
                </c:pt>
                <c:pt idx="9">
                  <c:v>0.39</c:v>
                </c:pt>
                <c:pt idx="10">
                  <c:v>0.36</c:v>
                </c:pt>
              </c:numCache>
            </c:numRef>
          </c:val>
          <c:extLst>
            <c:ext xmlns:c16="http://schemas.microsoft.com/office/drawing/2014/chart" uri="{C3380CC4-5D6E-409C-BE32-E72D297353CC}">
              <c16:uniqueId val="{00000001-1519-654A-A1D7-A75E81FED346}"/>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Sheet1!$D$2:$D$12</c:f>
              <c:numCache>
                <c:formatCode>0%</c:formatCode>
                <c:ptCount val="11"/>
                <c:pt idx="0">
                  <c:v>0.34</c:v>
                </c:pt>
                <c:pt idx="1">
                  <c:v>0.3</c:v>
                </c:pt>
                <c:pt idx="2">
                  <c:v>0.18</c:v>
                </c:pt>
                <c:pt idx="4">
                  <c:v>0.35</c:v>
                </c:pt>
                <c:pt idx="5">
                  <c:v>0.28999999999999998</c:v>
                </c:pt>
                <c:pt idx="6">
                  <c:v>0.2</c:v>
                </c:pt>
                <c:pt idx="8">
                  <c:v>0.28000000000000003</c:v>
                </c:pt>
                <c:pt idx="9">
                  <c:v>0.24</c:v>
                </c:pt>
                <c:pt idx="10">
                  <c:v>0.18</c:v>
                </c:pt>
              </c:numCache>
            </c:numRef>
          </c:val>
          <c:extLst>
            <c:ext xmlns:c16="http://schemas.microsoft.com/office/drawing/2014/chart" uri="{C3380CC4-5D6E-409C-BE32-E72D297353CC}">
              <c16:uniqueId val="{00000002-1519-654A-A1D7-A75E81FED346}"/>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Sheet1!$E$2:$E$12</c:f>
              <c:numCache>
                <c:formatCode>0%</c:formatCode>
                <c:ptCount val="11"/>
                <c:pt idx="0">
                  <c:v>0.11</c:v>
                </c:pt>
                <c:pt idx="1">
                  <c:v>0.08</c:v>
                </c:pt>
                <c:pt idx="2">
                  <c:v>0.04</c:v>
                </c:pt>
                <c:pt idx="4">
                  <c:v>7.0000000000000007E-2</c:v>
                </c:pt>
                <c:pt idx="5">
                  <c:v>0.05</c:v>
                </c:pt>
                <c:pt idx="6">
                  <c:v>0.02</c:v>
                </c:pt>
                <c:pt idx="8">
                  <c:v>0.06</c:v>
                </c:pt>
                <c:pt idx="9">
                  <c:v>0.04</c:v>
                </c:pt>
                <c:pt idx="10">
                  <c:v>0.03</c:v>
                </c:pt>
              </c:numCache>
            </c:numRef>
          </c:val>
          <c:extLst>
            <c:ext xmlns:c16="http://schemas.microsoft.com/office/drawing/2014/chart" uri="{C3380CC4-5D6E-409C-BE32-E72D297353CC}">
              <c16:uniqueId val="{00000003-1519-654A-A1D7-A75E81FED346}"/>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layout>
        <c:manualLayout>
          <c:xMode val="edge"/>
          <c:yMode val="edge"/>
          <c:x val="2.2820236967124253E-2"/>
          <c:y val="0.89779114431560025"/>
          <c:w val="0.36183911316789402"/>
          <c:h val="8.040983477587965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Sheet1!$B$2:$B$6</c:f>
              <c:numCache>
                <c:formatCode>0%</c:formatCode>
                <c:ptCount val="5"/>
                <c:pt idx="0">
                  <c:v>0.26</c:v>
                </c:pt>
                <c:pt idx="1">
                  <c:v>0.2</c:v>
                </c:pt>
                <c:pt idx="2">
                  <c:v>0.19</c:v>
                </c:pt>
                <c:pt idx="3">
                  <c:v>0.19</c:v>
                </c:pt>
                <c:pt idx="4">
                  <c:v>0.21</c:v>
                </c:pt>
              </c:numCache>
            </c:numRef>
          </c:val>
          <c:extLst>
            <c:ext xmlns:c16="http://schemas.microsoft.com/office/drawing/2014/chart" uri="{C3380CC4-5D6E-409C-BE32-E72D297353CC}">
              <c16:uniqueId val="{00000000-1AB8-5544-B6FA-EDF7A6B4BAE9}"/>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Sheet1!$C$2:$C$6</c:f>
              <c:numCache>
                <c:formatCode>0%</c:formatCode>
                <c:ptCount val="5"/>
                <c:pt idx="0">
                  <c:v>0.43</c:v>
                </c:pt>
                <c:pt idx="1">
                  <c:v>0.46</c:v>
                </c:pt>
                <c:pt idx="2">
                  <c:v>0.48</c:v>
                </c:pt>
                <c:pt idx="3">
                  <c:v>0.46</c:v>
                </c:pt>
                <c:pt idx="4">
                  <c:v>0.5</c:v>
                </c:pt>
              </c:numCache>
            </c:numRef>
          </c:val>
          <c:extLst>
            <c:ext xmlns:c16="http://schemas.microsoft.com/office/drawing/2014/chart" uri="{C3380CC4-5D6E-409C-BE32-E72D297353CC}">
              <c16:uniqueId val="{00000001-1AB8-5544-B6FA-EDF7A6B4BAE9}"/>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Sheet1!$D$2:$D$6</c:f>
              <c:numCache>
                <c:formatCode>0%</c:formatCode>
                <c:ptCount val="5"/>
                <c:pt idx="0">
                  <c:v>0.23</c:v>
                </c:pt>
                <c:pt idx="1">
                  <c:v>0.28000000000000003</c:v>
                </c:pt>
                <c:pt idx="2">
                  <c:v>0.28000000000000003</c:v>
                </c:pt>
                <c:pt idx="3">
                  <c:v>0.28999999999999998</c:v>
                </c:pt>
                <c:pt idx="4">
                  <c:v>0.26</c:v>
                </c:pt>
              </c:numCache>
            </c:numRef>
          </c:val>
          <c:extLst>
            <c:ext xmlns:c16="http://schemas.microsoft.com/office/drawing/2014/chart" uri="{C3380CC4-5D6E-409C-BE32-E72D297353CC}">
              <c16:uniqueId val="{00000002-1AB8-5544-B6FA-EDF7A6B4BAE9}"/>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Sheet1!$E$2:$E$6</c:f>
              <c:numCache>
                <c:formatCode>0%</c:formatCode>
                <c:ptCount val="5"/>
                <c:pt idx="0">
                  <c:v>0.08</c:v>
                </c:pt>
                <c:pt idx="1">
                  <c:v>0.06</c:v>
                </c:pt>
                <c:pt idx="2">
                  <c:v>0.05</c:v>
                </c:pt>
                <c:pt idx="3">
                  <c:v>0.06</c:v>
                </c:pt>
                <c:pt idx="4">
                  <c:v>0.03</c:v>
                </c:pt>
              </c:numCache>
            </c:numRef>
          </c:val>
          <c:extLst>
            <c:ext xmlns:c16="http://schemas.microsoft.com/office/drawing/2014/chart" uri="{C3380CC4-5D6E-409C-BE32-E72D297353CC}">
              <c16:uniqueId val="{00000003-1AB8-5544-B6FA-EDF7A6B4BAE9}"/>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layout>
        <c:manualLayout>
          <c:xMode val="edge"/>
          <c:yMode val="edge"/>
          <c:x val="0.11542400474426853"/>
          <c:y val="0.92118757290917619"/>
          <c:w val="0.88276553220485887"/>
          <c:h val="5.75345639900772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Sheet1!$B$2:$B$15</c:f>
              <c:numCache>
                <c:formatCode>0%</c:formatCode>
                <c:ptCount val="14"/>
                <c:pt idx="0">
                  <c:v>0.24</c:v>
                </c:pt>
                <c:pt idx="1">
                  <c:v>0.22</c:v>
                </c:pt>
                <c:pt idx="2">
                  <c:v>0.23</c:v>
                </c:pt>
                <c:pt idx="3">
                  <c:v>0.27</c:v>
                </c:pt>
                <c:pt idx="5">
                  <c:v>0.19</c:v>
                </c:pt>
                <c:pt idx="6">
                  <c:v>0.19</c:v>
                </c:pt>
                <c:pt idx="7">
                  <c:v>0.21</c:v>
                </c:pt>
                <c:pt idx="8">
                  <c:v>0.21</c:v>
                </c:pt>
                <c:pt idx="10">
                  <c:v>0.16</c:v>
                </c:pt>
                <c:pt idx="11">
                  <c:v>0.15</c:v>
                </c:pt>
                <c:pt idx="12">
                  <c:v>0.11</c:v>
                </c:pt>
                <c:pt idx="13">
                  <c:v>0.11</c:v>
                </c:pt>
              </c:numCache>
            </c:numRef>
          </c:val>
          <c:extLst>
            <c:ext xmlns:c16="http://schemas.microsoft.com/office/drawing/2014/chart" uri="{C3380CC4-5D6E-409C-BE32-E72D297353CC}">
              <c16:uniqueId val="{00000000-D00A-C54A-BAA4-3E1E64D4DF61}"/>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Sheet1!$C$2:$C$15</c:f>
              <c:numCache>
                <c:formatCode>0%</c:formatCode>
                <c:ptCount val="14"/>
                <c:pt idx="0">
                  <c:v>0.43</c:v>
                </c:pt>
                <c:pt idx="1">
                  <c:v>0.43</c:v>
                </c:pt>
                <c:pt idx="2">
                  <c:v>0.42</c:v>
                </c:pt>
                <c:pt idx="3">
                  <c:v>0.42</c:v>
                </c:pt>
                <c:pt idx="5">
                  <c:v>0.47</c:v>
                </c:pt>
                <c:pt idx="6">
                  <c:v>0.49</c:v>
                </c:pt>
                <c:pt idx="7">
                  <c:v>0.46</c:v>
                </c:pt>
                <c:pt idx="8">
                  <c:v>0.54</c:v>
                </c:pt>
                <c:pt idx="10">
                  <c:v>0.5</c:v>
                </c:pt>
                <c:pt idx="11">
                  <c:v>0.55000000000000004</c:v>
                </c:pt>
                <c:pt idx="12">
                  <c:v>0.51</c:v>
                </c:pt>
                <c:pt idx="13">
                  <c:v>0.56000000000000005</c:v>
                </c:pt>
              </c:numCache>
            </c:numRef>
          </c:val>
          <c:extLst>
            <c:ext xmlns:c16="http://schemas.microsoft.com/office/drawing/2014/chart" uri="{C3380CC4-5D6E-409C-BE32-E72D297353CC}">
              <c16:uniqueId val="{00000001-D00A-C54A-BAA4-3E1E64D4DF61}"/>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Sheet1!$D$2:$D$15</c:f>
              <c:numCache>
                <c:formatCode>0%</c:formatCode>
                <c:ptCount val="14"/>
                <c:pt idx="0">
                  <c:v>0.28000000000000003</c:v>
                </c:pt>
                <c:pt idx="1">
                  <c:v>0.28999999999999998</c:v>
                </c:pt>
                <c:pt idx="2">
                  <c:v>0.28999999999999998</c:v>
                </c:pt>
                <c:pt idx="3">
                  <c:v>0.27</c:v>
                </c:pt>
                <c:pt idx="5">
                  <c:v>0.28000000000000003</c:v>
                </c:pt>
                <c:pt idx="6">
                  <c:v>0.28000000000000003</c:v>
                </c:pt>
                <c:pt idx="7">
                  <c:v>0.27</c:v>
                </c:pt>
                <c:pt idx="8">
                  <c:v>0.24</c:v>
                </c:pt>
                <c:pt idx="10">
                  <c:v>0.28000000000000003</c:v>
                </c:pt>
                <c:pt idx="11">
                  <c:v>0.27</c:v>
                </c:pt>
                <c:pt idx="12">
                  <c:v>0.33</c:v>
                </c:pt>
                <c:pt idx="13">
                  <c:v>0.3</c:v>
                </c:pt>
              </c:numCache>
            </c:numRef>
          </c:val>
          <c:extLst>
            <c:ext xmlns:c16="http://schemas.microsoft.com/office/drawing/2014/chart" uri="{C3380CC4-5D6E-409C-BE32-E72D297353CC}">
              <c16:uniqueId val="{00000002-D00A-C54A-BAA4-3E1E64D4DF61}"/>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Sheet1!$E$2:$E$15</c:f>
              <c:numCache>
                <c:formatCode>0%</c:formatCode>
                <c:ptCount val="14"/>
                <c:pt idx="0">
                  <c:v>0.06</c:v>
                </c:pt>
                <c:pt idx="1">
                  <c:v>7.0000000000000007E-2</c:v>
                </c:pt>
                <c:pt idx="2">
                  <c:v>7.0000000000000007E-2</c:v>
                </c:pt>
                <c:pt idx="3">
                  <c:v>0.05</c:v>
                </c:pt>
                <c:pt idx="5">
                  <c:v>0.06</c:v>
                </c:pt>
                <c:pt idx="6">
                  <c:v>0.04</c:v>
                </c:pt>
                <c:pt idx="7">
                  <c:v>0.05</c:v>
                </c:pt>
                <c:pt idx="8">
                  <c:v>0.02</c:v>
                </c:pt>
                <c:pt idx="10">
                  <c:v>0.06</c:v>
                </c:pt>
                <c:pt idx="11">
                  <c:v>0.03</c:v>
                </c:pt>
                <c:pt idx="12">
                  <c:v>0.05</c:v>
                </c:pt>
                <c:pt idx="13">
                  <c:v>0.03</c:v>
                </c:pt>
              </c:numCache>
            </c:numRef>
          </c:val>
          <c:extLst>
            <c:ext xmlns:c16="http://schemas.microsoft.com/office/drawing/2014/chart" uri="{C3380CC4-5D6E-409C-BE32-E72D297353CC}">
              <c16:uniqueId val="{00000003-D00A-C54A-BAA4-3E1E64D4DF61}"/>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Sheet1!$B$2:$B$5</c:f>
              <c:numCache>
                <c:formatCode>0%</c:formatCode>
                <c:ptCount val="4"/>
                <c:pt idx="0">
                  <c:v>0.33</c:v>
                </c:pt>
                <c:pt idx="1">
                  <c:v>0.36</c:v>
                </c:pt>
                <c:pt idx="2">
                  <c:v>0.31</c:v>
                </c:pt>
                <c:pt idx="3">
                  <c:v>0.44</c:v>
                </c:pt>
              </c:numCache>
            </c:numRef>
          </c:val>
          <c:extLst>
            <c:ext xmlns:c16="http://schemas.microsoft.com/office/drawing/2014/chart" uri="{C3380CC4-5D6E-409C-BE32-E72D297353CC}">
              <c16:uniqueId val="{00000000-67DE-7A45-9BE4-1FC7108E0D7C}"/>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Sheet1!$C$2:$C$5</c:f>
              <c:numCache>
                <c:formatCode>0%</c:formatCode>
                <c:ptCount val="4"/>
                <c:pt idx="0">
                  <c:v>0.34</c:v>
                </c:pt>
                <c:pt idx="1">
                  <c:v>0.32</c:v>
                </c:pt>
                <c:pt idx="2">
                  <c:v>0.32</c:v>
                </c:pt>
                <c:pt idx="3">
                  <c:v>0.3</c:v>
                </c:pt>
              </c:numCache>
            </c:numRef>
          </c:val>
          <c:extLst>
            <c:ext xmlns:c16="http://schemas.microsoft.com/office/drawing/2014/chart" uri="{C3380CC4-5D6E-409C-BE32-E72D297353CC}">
              <c16:uniqueId val="{00000001-67DE-7A45-9BE4-1FC7108E0D7C}"/>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Sheet1!$D$2:$D$5</c:f>
              <c:numCache>
                <c:formatCode>0%</c:formatCode>
                <c:ptCount val="4"/>
                <c:pt idx="0">
                  <c:v>0.26</c:v>
                </c:pt>
                <c:pt idx="1">
                  <c:v>0.24</c:v>
                </c:pt>
                <c:pt idx="2">
                  <c:v>0.27</c:v>
                </c:pt>
                <c:pt idx="3">
                  <c:v>0.19</c:v>
                </c:pt>
              </c:numCache>
            </c:numRef>
          </c:val>
          <c:extLst>
            <c:ext xmlns:c16="http://schemas.microsoft.com/office/drawing/2014/chart" uri="{C3380CC4-5D6E-409C-BE32-E72D297353CC}">
              <c16:uniqueId val="{00000002-67DE-7A45-9BE4-1FC7108E0D7C}"/>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Sheet1!$E$2:$E$5</c:f>
              <c:numCache>
                <c:formatCode>0%</c:formatCode>
                <c:ptCount val="4"/>
                <c:pt idx="0">
                  <c:v>7.0000000000000007E-2</c:v>
                </c:pt>
                <c:pt idx="1">
                  <c:v>0.09</c:v>
                </c:pt>
                <c:pt idx="2">
                  <c:v>0.1</c:v>
                </c:pt>
                <c:pt idx="3">
                  <c:v>0.06</c:v>
                </c:pt>
              </c:numCache>
            </c:numRef>
          </c:val>
          <c:extLst>
            <c:ext xmlns:c16="http://schemas.microsoft.com/office/drawing/2014/chart" uri="{C3380CC4-5D6E-409C-BE32-E72D297353CC}">
              <c16:uniqueId val="{00000003-67DE-7A45-9BE4-1FC7108E0D7C}"/>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Sheet1!$B$2:$B$15</c:f>
              <c:numCache>
                <c:formatCode>0%</c:formatCode>
                <c:ptCount val="14"/>
                <c:pt idx="0">
                  <c:v>0.25</c:v>
                </c:pt>
                <c:pt idx="1">
                  <c:v>0.27</c:v>
                </c:pt>
                <c:pt idx="2">
                  <c:v>0.21</c:v>
                </c:pt>
                <c:pt idx="3">
                  <c:v>0.36</c:v>
                </c:pt>
                <c:pt idx="5">
                  <c:v>0.26</c:v>
                </c:pt>
                <c:pt idx="6">
                  <c:v>0.28999999999999998</c:v>
                </c:pt>
                <c:pt idx="7">
                  <c:v>0.26</c:v>
                </c:pt>
                <c:pt idx="8">
                  <c:v>0.4</c:v>
                </c:pt>
                <c:pt idx="10">
                  <c:v>0.5</c:v>
                </c:pt>
                <c:pt idx="11">
                  <c:v>0.53</c:v>
                </c:pt>
                <c:pt idx="12">
                  <c:v>0.47</c:v>
                </c:pt>
                <c:pt idx="13">
                  <c:v>0.56999999999999995</c:v>
                </c:pt>
              </c:numCache>
            </c:numRef>
          </c:val>
          <c:extLst>
            <c:ext xmlns:c16="http://schemas.microsoft.com/office/drawing/2014/chart" uri="{C3380CC4-5D6E-409C-BE32-E72D297353CC}">
              <c16:uniqueId val="{00000000-5B30-4147-B560-FC4E45657795}"/>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Sheet1!$C$2:$C$15</c:f>
              <c:numCache>
                <c:formatCode>0%</c:formatCode>
                <c:ptCount val="14"/>
                <c:pt idx="0">
                  <c:v>0.35</c:v>
                </c:pt>
                <c:pt idx="1">
                  <c:v>0.33</c:v>
                </c:pt>
                <c:pt idx="2">
                  <c:v>0.33</c:v>
                </c:pt>
                <c:pt idx="3">
                  <c:v>0.32</c:v>
                </c:pt>
                <c:pt idx="5">
                  <c:v>0.38</c:v>
                </c:pt>
                <c:pt idx="6">
                  <c:v>0.36</c:v>
                </c:pt>
                <c:pt idx="7">
                  <c:v>0.36</c:v>
                </c:pt>
                <c:pt idx="8">
                  <c:v>0.33</c:v>
                </c:pt>
                <c:pt idx="10">
                  <c:v>0.28000000000000003</c:v>
                </c:pt>
                <c:pt idx="11">
                  <c:v>0.25</c:v>
                </c:pt>
                <c:pt idx="12">
                  <c:v>0.27</c:v>
                </c:pt>
                <c:pt idx="13">
                  <c:v>0.26</c:v>
                </c:pt>
              </c:numCache>
            </c:numRef>
          </c:val>
          <c:extLst>
            <c:ext xmlns:c16="http://schemas.microsoft.com/office/drawing/2014/chart" uri="{C3380CC4-5D6E-409C-BE32-E72D297353CC}">
              <c16:uniqueId val="{00000001-5B30-4147-B560-FC4E45657795}"/>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Sheet1!$D$2:$D$15</c:f>
              <c:numCache>
                <c:formatCode>0%</c:formatCode>
                <c:ptCount val="14"/>
                <c:pt idx="0">
                  <c:v>0.28999999999999998</c:v>
                </c:pt>
                <c:pt idx="1">
                  <c:v>0.27</c:v>
                </c:pt>
                <c:pt idx="2">
                  <c:v>0.31</c:v>
                </c:pt>
                <c:pt idx="3">
                  <c:v>0.23</c:v>
                </c:pt>
                <c:pt idx="5">
                  <c:v>0.28999999999999998</c:v>
                </c:pt>
                <c:pt idx="6">
                  <c:v>0.27</c:v>
                </c:pt>
                <c:pt idx="7">
                  <c:v>0.3</c:v>
                </c:pt>
                <c:pt idx="8">
                  <c:v>0.21</c:v>
                </c:pt>
                <c:pt idx="10">
                  <c:v>0.18</c:v>
                </c:pt>
                <c:pt idx="11">
                  <c:v>0.17</c:v>
                </c:pt>
                <c:pt idx="12">
                  <c:v>0.2</c:v>
                </c:pt>
                <c:pt idx="13">
                  <c:v>0.14000000000000001</c:v>
                </c:pt>
              </c:numCache>
            </c:numRef>
          </c:val>
          <c:extLst>
            <c:ext xmlns:c16="http://schemas.microsoft.com/office/drawing/2014/chart" uri="{C3380CC4-5D6E-409C-BE32-E72D297353CC}">
              <c16:uniqueId val="{00000002-5B30-4147-B560-FC4E45657795}"/>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Sheet1!$E$2:$E$15</c:f>
              <c:numCache>
                <c:formatCode>0%</c:formatCode>
                <c:ptCount val="14"/>
                <c:pt idx="0">
                  <c:v>0.11</c:v>
                </c:pt>
                <c:pt idx="1">
                  <c:v>0.13</c:v>
                </c:pt>
                <c:pt idx="2">
                  <c:v>0.15</c:v>
                </c:pt>
                <c:pt idx="3">
                  <c:v>0.1</c:v>
                </c:pt>
                <c:pt idx="5">
                  <c:v>0.06</c:v>
                </c:pt>
                <c:pt idx="6">
                  <c:v>7.0000000000000007E-2</c:v>
                </c:pt>
                <c:pt idx="7">
                  <c:v>0.08</c:v>
                </c:pt>
                <c:pt idx="8">
                  <c:v>0.06</c:v>
                </c:pt>
                <c:pt idx="10">
                  <c:v>0.04</c:v>
                </c:pt>
                <c:pt idx="11">
                  <c:v>0.05</c:v>
                </c:pt>
                <c:pt idx="12">
                  <c:v>0.06</c:v>
                </c:pt>
                <c:pt idx="13">
                  <c:v>0.04</c:v>
                </c:pt>
              </c:numCache>
            </c:numRef>
          </c:val>
          <c:extLst>
            <c:ext xmlns:c16="http://schemas.microsoft.com/office/drawing/2014/chart" uri="{C3380CC4-5D6E-409C-BE32-E72D297353CC}">
              <c16:uniqueId val="{00000003-5B30-4147-B560-FC4E45657795}"/>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Sheet1!$B$2:$B$5</c:f>
              <c:numCache>
                <c:formatCode>0%</c:formatCode>
                <c:ptCount val="4"/>
                <c:pt idx="0">
                  <c:v>0.26</c:v>
                </c:pt>
                <c:pt idx="1">
                  <c:v>0.22</c:v>
                </c:pt>
                <c:pt idx="2">
                  <c:v>0.22</c:v>
                </c:pt>
                <c:pt idx="3">
                  <c:v>0.32</c:v>
                </c:pt>
              </c:numCache>
            </c:numRef>
          </c:val>
          <c:extLst>
            <c:ext xmlns:c16="http://schemas.microsoft.com/office/drawing/2014/chart" uri="{C3380CC4-5D6E-409C-BE32-E72D297353CC}">
              <c16:uniqueId val="{00000000-2054-7A43-8437-D1496ACA8783}"/>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Sheet1!$C$2:$C$5</c:f>
              <c:numCache>
                <c:formatCode>0%</c:formatCode>
                <c:ptCount val="4"/>
                <c:pt idx="0">
                  <c:v>0.39</c:v>
                </c:pt>
                <c:pt idx="1">
                  <c:v>0.41</c:v>
                </c:pt>
                <c:pt idx="2">
                  <c:v>0.41</c:v>
                </c:pt>
                <c:pt idx="3">
                  <c:v>0.36</c:v>
                </c:pt>
              </c:numCache>
            </c:numRef>
          </c:val>
          <c:extLst>
            <c:ext xmlns:c16="http://schemas.microsoft.com/office/drawing/2014/chart" uri="{C3380CC4-5D6E-409C-BE32-E72D297353CC}">
              <c16:uniqueId val="{00000001-2054-7A43-8437-D1496ACA8783}"/>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Sheet1!$D$2:$D$5</c:f>
              <c:numCache>
                <c:formatCode>0%</c:formatCode>
                <c:ptCount val="4"/>
                <c:pt idx="0">
                  <c:v>0.28000000000000003</c:v>
                </c:pt>
                <c:pt idx="1">
                  <c:v>0.27</c:v>
                </c:pt>
                <c:pt idx="2">
                  <c:v>0.28000000000000003</c:v>
                </c:pt>
                <c:pt idx="3">
                  <c:v>0.22</c:v>
                </c:pt>
              </c:numCache>
            </c:numRef>
          </c:val>
          <c:extLst>
            <c:ext xmlns:c16="http://schemas.microsoft.com/office/drawing/2014/chart" uri="{C3380CC4-5D6E-409C-BE32-E72D297353CC}">
              <c16:uniqueId val="{00000002-2054-7A43-8437-D1496ACA8783}"/>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Sheet1!$E$2:$E$5</c:f>
              <c:numCache>
                <c:formatCode>0%</c:formatCode>
                <c:ptCount val="4"/>
                <c:pt idx="0">
                  <c:v>7.0000000000000007E-2</c:v>
                </c:pt>
                <c:pt idx="1">
                  <c:v>0.1</c:v>
                </c:pt>
                <c:pt idx="2">
                  <c:v>0.1</c:v>
                </c:pt>
                <c:pt idx="3">
                  <c:v>0.1</c:v>
                </c:pt>
              </c:numCache>
            </c:numRef>
          </c:val>
          <c:extLst>
            <c:ext xmlns:c16="http://schemas.microsoft.com/office/drawing/2014/chart" uri="{C3380CC4-5D6E-409C-BE32-E72D297353CC}">
              <c16:uniqueId val="{00000003-2054-7A43-8437-D1496ACA8783}"/>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1-08-04T09:02:55.981" idx="3">
    <p:pos x="10" y="10"/>
    <p:text>[@Andi Baumgartner]  please bring over a few slides from the state release deck:
--Proficiency slide
--Caveat/context slide except add information more explicitly on participation rates and what is a high enough % to look at trend data for a district and how we determined whether to annotate as in person, hybrid, or remote; and finally how to compare impact of in person/hybrid/remote 
combined proficiency
--state 3rd ELA
--state 7th math
--some of the summary slides</p:text>
    <p:extLst>
      <p:ext uri="{C676402C-5697-4E1C-873F-D02D1690AC5C}">
        <p15:threadingInfo xmlns:p15="http://schemas.microsoft.com/office/powerpoint/2012/main" timeZoneBias="420"/>
      </p:ext>
    </p:extLst>
  </p:cm>
  <p:cm authorId="3" dt="2021-08-04T09:03:21.810" idx="4">
    <p:pos x="106" y="106"/>
    <p:text>NEW SLIDES will need to be created, in addition to the district data slides: 
--1 slide explaining why 3rd ELA and 7th Math
--1 slide that annotates what people are looking at in each chart and why it matters (literally arrows pointing to parts of a sample slide and explaining what it tells you)
--1 slide more explicitly explaining when you should and should not look at trends based on participation rates,</p:text>
    <p:extLst>
      <p:ext uri="{C676402C-5697-4E1C-873F-D02D1690AC5C}">
        <p15:threadingInfo xmlns:p15="http://schemas.microsoft.com/office/powerpoint/2012/main" timeZoneBias="420"/>
      </p:ext>
    </p:extLst>
  </p:cm>
</p:cmLst>
</file>

<file path=ppt/drawings/drawing1.xml><?xml version="1.0" encoding="utf-8"?>
<c:userShapes xmlns:c="http://schemas.openxmlformats.org/drawingml/2006/chart">
  <cdr:relSizeAnchor xmlns:cdr="http://schemas.openxmlformats.org/drawingml/2006/chartDrawing">
    <cdr:from>
      <cdr:x>0.38488</cdr:x>
      <cdr:y>0.40512</cdr:y>
    </cdr:from>
    <cdr:to>
      <cdr:x>0.61811</cdr:x>
      <cdr:y>0.58663</cdr:y>
    </cdr:to>
    <cdr:sp macro="" textlink="">
      <cdr:nvSpPr>
        <cdr:cNvPr id="2" name="TextBox 1">
          <a:extLst xmlns:a="http://schemas.openxmlformats.org/drawingml/2006/main">
            <a:ext uri="{FF2B5EF4-FFF2-40B4-BE49-F238E27FC236}">
              <a16:creationId xmlns:a16="http://schemas.microsoft.com/office/drawing/2014/main" id="{B792CFCF-3D3B-4DDC-B4DA-BF5D2C455BA4}"/>
            </a:ext>
          </a:extLst>
        </cdr:cNvPr>
        <cdr:cNvSpPr txBox="1"/>
      </cdr:nvSpPr>
      <cdr:spPr>
        <a:xfrm xmlns:a="http://schemas.openxmlformats.org/drawingml/2006/main">
          <a:off x="1359529" y="1111313"/>
          <a:ext cx="823865" cy="4979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0.39257</cdr:x>
      <cdr:y>0.41172</cdr:y>
    </cdr:from>
    <cdr:to>
      <cdr:x>0.60017</cdr:x>
      <cdr:y>0.59653</cdr:y>
    </cdr:to>
    <cdr:sp macro="" textlink="">
      <cdr:nvSpPr>
        <cdr:cNvPr id="3" name="TextBox 2">
          <a:extLst xmlns:a="http://schemas.openxmlformats.org/drawingml/2006/main">
            <a:ext uri="{FF2B5EF4-FFF2-40B4-BE49-F238E27FC236}">
              <a16:creationId xmlns:a16="http://schemas.microsoft.com/office/drawing/2014/main" id="{4205ED61-8BDA-472A-959A-61017F6E51B5}"/>
            </a:ext>
          </a:extLst>
        </cdr:cNvPr>
        <cdr:cNvSpPr txBox="1"/>
      </cdr:nvSpPr>
      <cdr:spPr>
        <a:xfrm xmlns:a="http://schemas.openxmlformats.org/drawingml/2006/main">
          <a:off x="1386689" y="1129420"/>
          <a:ext cx="733331" cy="50699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7523" cy="471199"/>
          </a:xfrm>
          <a:prstGeom prst="rect">
            <a:avLst/>
          </a:prstGeom>
        </p:spPr>
        <p:txBody>
          <a:bodyPr vert="horz" lIns="93159" tIns="46580" rIns="93159" bIns="46580" rtlCol="0"/>
          <a:lstStyle>
            <a:lvl1pPr algn="l">
              <a:defRPr sz="1200"/>
            </a:lvl1pPr>
          </a:lstStyle>
          <a:p>
            <a:endParaRPr lang="en-US"/>
          </a:p>
        </p:txBody>
      </p:sp>
      <p:sp>
        <p:nvSpPr>
          <p:cNvPr id="3" name="Date Placeholder 2"/>
          <p:cNvSpPr>
            <a:spLocks noGrp="1"/>
          </p:cNvSpPr>
          <p:nvPr>
            <p:ph type="dt" sz="quarter" idx="1"/>
          </p:nvPr>
        </p:nvSpPr>
        <p:spPr>
          <a:xfrm>
            <a:off x="4023330" y="0"/>
            <a:ext cx="3077523" cy="471199"/>
          </a:xfrm>
          <a:prstGeom prst="rect">
            <a:avLst/>
          </a:prstGeom>
        </p:spPr>
        <p:txBody>
          <a:bodyPr vert="horz" lIns="93159" tIns="46580" rIns="93159" bIns="46580" rtlCol="0"/>
          <a:lstStyle>
            <a:lvl1pPr algn="r">
              <a:defRPr sz="1200"/>
            </a:lvl1pPr>
          </a:lstStyle>
          <a:p>
            <a:fld id="{09E7AAB4-A4D6-4647-BA66-8016F3778594}" type="datetimeFigureOut">
              <a:rPr lang="en-US" smtClean="0"/>
              <a:t>6/17/2022</a:t>
            </a:fld>
            <a:endParaRPr lang="en-US"/>
          </a:p>
        </p:txBody>
      </p:sp>
      <p:sp>
        <p:nvSpPr>
          <p:cNvPr id="4" name="Footer Placeholder 3"/>
          <p:cNvSpPr>
            <a:spLocks noGrp="1"/>
          </p:cNvSpPr>
          <p:nvPr>
            <p:ph type="ftr" sz="quarter" idx="2"/>
          </p:nvPr>
        </p:nvSpPr>
        <p:spPr>
          <a:xfrm>
            <a:off x="1" y="8917276"/>
            <a:ext cx="3077523" cy="471199"/>
          </a:xfrm>
          <a:prstGeom prst="rect">
            <a:avLst/>
          </a:prstGeom>
        </p:spPr>
        <p:txBody>
          <a:bodyPr vert="horz" lIns="93159" tIns="46580" rIns="93159" bIns="46580" rtlCol="0" anchor="b"/>
          <a:lstStyle>
            <a:lvl1pPr algn="l">
              <a:defRPr sz="1200"/>
            </a:lvl1pPr>
          </a:lstStyle>
          <a:p>
            <a:endParaRPr lang="en-US"/>
          </a:p>
        </p:txBody>
      </p:sp>
      <p:sp>
        <p:nvSpPr>
          <p:cNvPr id="5" name="Slide Number Placeholder 4"/>
          <p:cNvSpPr>
            <a:spLocks noGrp="1"/>
          </p:cNvSpPr>
          <p:nvPr>
            <p:ph type="sldNum" sz="quarter" idx="3"/>
          </p:nvPr>
        </p:nvSpPr>
        <p:spPr>
          <a:xfrm>
            <a:off x="4023330" y="8917276"/>
            <a:ext cx="3077523" cy="471199"/>
          </a:xfrm>
          <a:prstGeom prst="rect">
            <a:avLst/>
          </a:prstGeom>
        </p:spPr>
        <p:txBody>
          <a:bodyPr vert="horz" lIns="93159" tIns="46580" rIns="93159" bIns="46580" rtlCol="0" anchor="b"/>
          <a:lstStyle>
            <a:lvl1pPr algn="r">
              <a:defRPr sz="1200"/>
            </a:lvl1pPr>
          </a:lstStyle>
          <a:p>
            <a:fld id="{7875DBD9-7EB2-4FD3-9B69-CE651698D9D2}" type="slidenum">
              <a:rPr lang="en-US" smtClean="0"/>
              <a:t>‹#›</a:t>
            </a:fld>
            <a:endParaRPr lang="en-US"/>
          </a:p>
        </p:txBody>
      </p:sp>
    </p:spTree>
    <p:extLst>
      <p:ext uri="{BB962C8B-B14F-4D97-AF65-F5344CB8AC3E}">
        <p14:creationId xmlns:p14="http://schemas.microsoft.com/office/powerpoint/2010/main" val="2671822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77739" cy="469424"/>
          </a:xfrm>
          <a:prstGeom prst="rect">
            <a:avLst/>
          </a:prstGeom>
        </p:spPr>
        <p:txBody>
          <a:bodyPr vert="horz" lIns="94231" tIns="47115" rIns="94231" bIns="47115" rtlCol="0"/>
          <a:lstStyle>
            <a:lvl1pPr algn="l">
              <a:defRPr sz="1200">
                <a:latin typeface="Lato Light"/>
              </a:defRPr>
            </a:lvl1pPr>
          </a:lstStyle>
          <a:p>
            <a:endParaRPr lang="en-US"/>
          </a:p>
        </p:txBody>
      </p:sp>
      <p:sp>
        <p:nvSpPr>
          <p:cNvPr id="3" name="Date Placeholder 2"/>
          <p:cNvSpPr>
            <a:spLocks noGrp="1"/>
          </p:cNvSpPr>
          <p:nvPr>
            <p:ph type="dt" idx="1"/>
          </p:nvPr>
        </p:nvSpPr>
        <p:spPr>
          <a:xfrm>
            <a:off x="4023094" y="0"/>
            <a:ext cx="3077739" cy="469424"/>
          </a:xfrm>
          <a:prstGeom prst="rect">
            <a:avLst/>
          </a:prstGeom>
        </p:spPr>
        <p:txBody>
          <a:bodyPr vert="horz" lIns="94231" tIns="47115" rIns="94231" bIns="47115" rtlCol="0"/>
          <a:lstStyle>
            <a:lvl1pPr algn="r">
              <a:defRPr sz="1200">
                <a:latin typeface="Lato Light"/>
              </a:defRPr>
            </a:lvl1pPr>
          </a:lstStyle>
          <a:p>
            <a:fld id="{EFC10EE1-B198-C942-8235-326C972CBB30}" type="datetimeFigureOut">
              <a:rPr lang="en-US" smtClean="0"/>
              <a:pPr/>
              <a:t>6/17/2022</a:t>
            </a:fld>
            <a:endParaRPr lang="en-US"/>
          </a:p>
        </p:txBody>
      </p:sp>
      <p:sp>
        <p:nvSpPr>
          <p:cNvPr id="4" name="Slide Image Placeholder 3"/>
          <p:cNvSpPr>
            <a:spLocks noGrp="1" noRot="1" noChangeAspect="1"/>
          </p:cNvSpPr>
          <p:nvPr>
            <p:ph type="sldImg" idx="2"/>
          </p:nvPr>
        </p:nvSpPr>
        <p:spPr>
          <a:xfrm>
            <a:off x="422275" y="703263"/>
            <a:ext cx="6257925" cy="3521075"/>
          </a:xfrm>
          <a:prstGeom prst="rect">
            <a:avLst/>
          </a:prstGeom>
          <a:noFill/>
          <a:ln w="12700">
            <a:solidFill>
              <a:prstClr val="black"/>
            </a:solidFill>
          </a:ln>
        </p:spPr>
        <p:txBody>
          <a:bodyPr vert="horz" lIns="94231" tIns="47115" rIns="94231" bIns="47115"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31" tIns="47115" rIns="94231" bIns="471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917422"/>
            <a:ext cx="3077739" cy="469424"/>
          </a:xfrm>
          <a:prstGeom prst="rect">
            <a:avLst/>
          </a:prstGeom>
        </p:spPr>
        <p:txBody>
          <a:bodyPr vert="horz" lIns="94231" tIns="47115" rIns="94231" bIns="47115" rtlCol="0" anchor="b"/>
          <a:lstStyle>
            <a:lvl1pPr algn="l">
              <a:defRPr sz="1200">
                <a:latin typeface="Lato Light"/>
              </a:defRPr>
            </a:lvl1pPr>
          </a:lstStyle>
          <a:p>
            <a:endParaRPr lang="en-US"/>
          </a:p>
        </p:txBody>
      </p:sp>
      <p:sp>
        <p:nvSpPr>
          <p:cNvPr id="7" name="Slide Number Placeholder 6"/>
          <p:cNvSpPr>
            <a:spLocks noGrp="1"/>
          </p:cNvSpPr>
          <p:nvPr>
            <p:ph type="sldNum" sz="quarter" idx="5"/>
          </p:nvPr>
        </p:nvSpPr>
        <p:spPr>
          <a:xfrm>
            <a:off x="4023094" y="8917422"/>
            <a:ext cx="3077739" cy="469424"/>
          </a:xfrm>
          <a:prstGeom prst="rect">
            <a:avLst/>
          </a:prstGeom>
        </p:spPr>
        <p:txBody>
          <a:bodyPr vert="horz" lIns="94231" tIns="47115" rIns="94231" bIns="47115" rtlCol="0" anchor="b"/>
          <a:lstStyle>
            <a:lvl1pPr algn="r">
              <a:defRPr sz="1200">
                <a:latin typeface="Lato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57109" rtl="0" eaLnBrk="1" latinLnBrk="0" hangingPunct="1">
      <a:defRPr sz="1200" kern="1200">
        <a:solidFill>
          <a:schemeClr val="tx1"/>
        </a:solidFill>
        <a:latin typeface="Lato Light"/>
        <a:ea typeface="+mn-ea"/>
        <a:cs typeface="+mn-cs"/>
      </a:defRPr>
    </a:lvl1pPr>
    <a:lvl2pPr marL="457109" algn="l" defTabSz="457109" rtl="0" eaLnBrk="1" latinLnBrk="0" hangingPunct="1">
      <a:defRPr sz="1200" kern="1200">
        <a:solidFill>
          <a:schemeClr val="tx1"/>
        </a:solidFill>
        <a:latin typeface="Lato Light"/>
        <a:ea typeface="+mn-ea"/>
        <a:cs typeface="+mn-cs"/>
      </a:defRPr>
    </a:lvl2pPr>
    <a:lvl3pPr marL="914217" algn="l" defTabSz="457109" rtl="0" eaLnBrk="1" latinLnBrk="0" hangingPunct="1">
      <a:defRPr sz="1200" kern="1200">
        <a:solidFill>
          <a:schemeClr val="tx1"/>
        </a:solidFill>
        <a:latin typeface="Lato Light"/>
        <a:ea typeface="+mn-ea"/>
        <a:cs typeface="+mn-cs"/>
      </a:defRPr>
    </a:lvl3pPr>
    <a:lvl4pPr marL="1371326" algn="l" defTabSz="457109" rtl="0" eaLnBrk="1" latinLnBrk="0" hangingPunct="1">
      <a:defRPr sz="1200" kern="1200">
        <a:solidFill>
          <a:schemeClr val="tx1"/>
        </a:solidFill>
        <a:latin typeface="Lato Light"/>
        <a:ea typeface="+mn-ea"/>
        <a:cs typeface="+mn-cs"/>
      </a:defRPr>
    </a:lvl4pPr>
    <a:lvl5pPr marL="1828434" algn="l" defTabSz="457109" rtl="0" eaLnBrk="1" latinLnBrk="0" hangingPunct="1">
      <a:defRPr sz="1200" kern="1200">
        <a:solidFill>
          <a:schemeClr val="tx1"/>
        </a:solidFill>
        <a:latin typeface="Lato Light"/>
        <a:ea typeface="+mn-ea"/>
        <a:cs typeface="+mn-cs"/>
      </a:defRPr>
    </a:lvl5pPr>
    <a:lvl6pPr marL="2285543" algn="l" defTabSz="457109" rtl="0" eaLnBrk="1" latinLnBrk="0" hangingPunct="1">
      <a:defRPr sz="1200" kern="1200">
        <a:solidFill>
          <a:schemeClr val="tx1"/>
        </a:solidFill>
        <a:latin typeface="+mn-lt"/>
        <a:ea typeface="+mn-ea"/>
        <a:cs typeface="+mn-cs"/>
      </a:defRPr>
    </a:lvl6pPr>
    <a:lvl7pPr marL="2742652" algn="l" defTabSz="457109" rtl="0" eaLnBrk="1" latinLnBrk="0" hangingPunct="1">
      <a:defRPr sz="1200" kern="1200">
        <a:solidFill>
          <a:schemeClr val="tx1"/>
        </a:solidFill>
        <a:latin typeface="+mn-lt"/>
        <a:ea typeface="+mn-ea"/>
        <a:cs typeface="+mn-cs"/>
      </a:defRPr>
    </a:lvl7pPr>
    <a:lvl8pPr marL="3199760" algn="l" defTabSz="457109" rtl="0" eaLnBrk="1" latinLnBrk="0" hangingPunct="1">
      <a:defRPr sz="1200" kern="1200">
        <a:solidFill>
          <a:schemeClr val="tx1"/>
        </a:solidFill>
        <a:latin typeface="+mn-lt"/>
        <a:ea typeface="+mn-ea"/>
        <a:cs typeface="+mn-cs"/>
      </a:defRPr>
    </a:lvl8pPr>
    <a:lvl9pPr marL="3656869" algn="l" defTabSz="4571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F8FD5C13-0018-3D4E-A736-E3D3FBDE34EC}" type="slidenum">
              <a:rPr lang="en-US" smtClean="0"/>
              <a:t>2</a:t>
            </a:fld>
            <a:endParaRPr lang="en-US"/>
          </a:p>
        </p:txBody>
      </p:sp>
    </p:spTree>
    <p:extLst>
      <p:ext uri="{BB962C8B-B14F-4D97-AF65-F5344CB8AC3E}">
        <p14:creationId xmlns:p14="http://schemas.microsoft.com/office/powerpoint/2010/main" val="342764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3049638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3891402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1864615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a:p>
        </p:txBody>
      </p:sp>
    </p:spTree>
    <p:extLst>
      <p:ext uri="{BB962C8B-B14F-4D97-AF65-F5344CB8AC3E}">
        <p14:creationId xmlns:p14="http://schemas.microsoft.com/office/powerpoint/2010/main" val="2573362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a:p>
        </p:txBody>
      </p:sp>
    </p:spTree>
    <p:extLst>
      <p:ext uri="{BB962C8B-B14F-4D97-AF65-F5344CB8AC3E}">
        <p14:creationId xmlns:p14="http://schemas.microsoft.com/office/powerpoint/2010/main" val="3701192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a:p>
        </p:txBody>
      </p:sp>
    </p:spTree>
    <p:extLst>
      <p:ext uri="{BB962C8B-B14F-4D97-AF65-F5344CB8AC3E}">
        <p14:creationId xmlns:p14="http://schemas.microsoft.com/office/powerpoint/2010/main" val="3449964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a:p>
        </p:txBody>
      </p:sp>
    </p:spTree>
    <p:extLst>
      <p:ext uri="{BB962C8B-B14F-4D97-AF65-F5344CB8AC3E}">
        <p14:creationId xmlns:p14="http://schemas.microsoft.com/office/powerpoint/2010/main" val="3998101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lang="en-US" sz="1200">
                <a:solidFill>
                  <a:srgbClr val="262626"/>
                </a:solidFill>
              </a:rPr>
              <a:t>In person, hybrid or remote notation based on district survey feedback</a:t>
            </a:r>
            <a:endParaRPr lang="en-US" sz="1200">
              <a:solidFill>
                <a:srgbClr val="262626"/>
              </a:solidFill>
              <a:effectLst/>
            </a:endParaRPr>
          </a:p>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a:p>
        </p:txBody>
      </p:sp>
    </p:spTree>
    <p:extLst>
      <p:ext uri="{BB962C8B-B14F-4D97-AF65-F5344CB8AC3E}">
        <p14:creationId xmlns:p14="http://schemas.microsoft.com/office/powerpoint/2010/main" val="382058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4244684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2820237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750658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137648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4118429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2433483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4090791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212382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4.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3.sv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4.sv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5.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6.jpe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jpeg"/><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png"/><Relationship Id="rId6" Type="http://schemas.microsoft.com/office/2007/relationships/hdphoto" Target="../media/hdphoto1.wdp"/><Relationship Id="rId7"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chart" Target="../charts/chart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7.jpeg"/><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8.jpeg"/><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48.svg"/><Relationship Id="rId11" Type="http://schemas.openxmlformats.org/officeDocument/2006/relationships/image" Target="../media/image49.png"/><Relationship Id="rId12" Type="http://schemas.openxmlformats.org/officeDocument/2006/relationships/image" Target="../media/image50.svg"/><Relationship Id="rId13" Type="http://schemas.openxmlformats.org/officeDocument/2006/relationships/image" Target="../media/image51.png"/><Relationship Id="rId14" Type="http://schemas.openxmlformats.org/officeDocument/2006/relationships/image" Target="../media/image52.svg"/><Relationship Id="rId15" Type="http://schemas.openxmlformats.org/officeDocument/2006/relationships/image" Target="../media/image53.png"/><Relationship Id="rId16" Type="http://schemas.openxmlformats.org/officeDocument/2006/relationships/image" Target="../media/image54.svg"/><Relationship Id="rId17" Type="http://schemas.openxmlformats.org/officeDocument/2006/relationships/image" Target="../media/image55.png"/><Relationship Id="rId18" Type="http://schemas.openxmlformats.org/officeDocument/2006/relationships/image" Target="../media/image56.svg"/><Relationship Id="rId19" Type="http://schemas.openxmlformats.org/officeDocument/2006/relationships/image" Target="../media/image57.png"/><Relationship Id="rId2" Type="http://schemas.openxmlformats.org/officeDocument/2006/relationships/image" Target="../media/image40.png"/><Relationship Id="rId20" Type="http://schemas.openxmlformats.org/officeDocument/2006/relationships/image" Target="../media/image58.svg"/><Relationship Id="rId21" Type="http://schemas.openxmlformats.org/officeDocument/2006/relationships/image" Target="../media/image59.emf"/><Relationship Id="rId22" Type="http://schemas.openxmlformats.org/officeDocument/2006/relationships/image" Target="../media/image60.emf"/><Relationship Id="rId23" Type="http://schemas.openxmlformats.org/officeDocument/2006/relationships/image" Target="../media/image61.emf"/><Relationship Id="rId24" Type="http://schemas.openxmlformats.org/officeDocument/2006/relationships/image" Target="../media/image62.emf"/><Relationship Id="rId25" Type="http://schemas.openxmlformats.org/officeDocument/2006/relationships/image" Target="../media/image63.emf"/><Relationship Id="rId26" Type="http://schemas.openxmlformats.org/officeDocument/2006/relationships/image" Target="../media/image64.png"/><Relationship Id="rId27" Type="http://schemas.openxmlformats.org/officeDocument/2006/relationships/image" Target="../media/image65.svg"/><Relationship Id="rId28" Type="http://schemas.openxmlformats.org/officeDocument/2006/relationships/image" Target="../media/image66.png"/><Relationship Id="rId29" Type="http://schemas.openxmlformats.org/officeDocument/2006/relationships/image" Target="../media/image67.svg"/><Relationship Id="rId3" Type="http://schemas.openxmlformats.org/officeDocument/2006/relationships/image" Target="../media/image41.png"/><Relationship Id="rId30" Type="http://schemas.openxmlformats.org/officeDocument/2006/relationships/image" Target="../media/image68.png"/><Relationship Id="rId31" Type="http://schemas.openxmlformats.org/officeDocument/2006/relationships/image" Target="../media/image69.svg"/><Relationship Id="rId32" Type="http://schemas.openxmlformats.org/officeDocument/2006/relationships/image" Target="../media/image70.png"/><Relationship Id="rId33" Type="http://schemas.openxmlformats.org/officeDocument/2006/relationships/image" Target="../media/image71.svg"/><Relationship Id="rId34" Type="http://schemas.openxmlformats.org/officeDocument/2006/relationships/image" Target="../media/image72.png"/><Relationship Id="rId35" Type="http://schemas.openxmlformats.org/officeDocument/2006/relationships/image" Target="../media/image73.svg"/><Relationship Id="rId36" Type="http://schemas.openxmlformats.org/officeDocument/2006/relationships/image" Target="../media/image74.png"/><Relationship Id="rId37" Type="http://schemas.openxmlformats.org/officeDocument/2006/relationships/image" Target="../media/image75.svg"/><Relationship Id="rId38" Type="http://schemas.openxmlformats.org/officeDocument/2006/relationships/image" Target="../media/image76.png"/><Relationship Id="rId39" Type="http://schemas.openxmlformats.org/officeDocument/2006/relationships/image" Target="../media/image77.sv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svg"/><Relationship Id="rId7" Type="http://schemas.openxmlformats.org/officeDocument/2006/relationships/image" Target="../media/image45.png"/><Relationship Id="rId8" Type="http://schemas.openxmlformats.org/officeDocument/2006/relationships/image" Target="../media/image46.svg"/><Relationship Id="rId9" Type="http://schemas.openxmlformats.org/officeDocument/2006/relationships/image" Target="../media/image4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image" Target="../media/image86.png"/><Relationship Id="rId100" Type="http://schemas.openxmlformats.org/officeDocument/2006/relationships/image" Target="../media/image176.png"/><Relationship Id="rId101" Type="http://schemas.openxmlformats.org/officeDocument/2006/relationships/image" Target="../media/image177.svg"/><Relationship Id="rId11" Type="http://schemas.openxmlformats.org/officeDocument/2006/relationships/image" Target="../media/image87.svg"/><Relationship Id="rId12" Type="http://schemas.openxmlformats.org/officeDocument/2006/relationships/image" Target="../media/image88.png"/><Relationship Id="rId13" Type="http://schemas.openxmlformats.org/officeDocument/2006/relationships/image" Target="../media/image89.svg"/><Relationship Id="rId14" Type="http://schemas.openxmlformats.org/officeDocument/2006/relationships/image" Target="../media/image90.png"/><Relationship Id="rId15" Type="http://schemas.openxmlformats.org/officeDocument/2006/relationships/image" Target="../media/image91.svg"/><Relationship Id="rId16" Type="http://schemas.openxmlformats.org/officeDocument/2006/relationships/image" Target="../media/image92.png"/><Relationship Id="rId17" Type="http://schemas.openxmlformats.org/officeDocument/2006/relationships/image" Target="../media/image93.svg"/><Relationship Id="rId18" Type="http://schemas.openxmlformats.org/officeDocument/2006/relationships/image" Target="../media/image94.png"/><Relationship Id="rId19" Type="http://schemas.openxmlformats.org/officeDocument/2006/relationships/image" Target="../media/image95.svg"/><Relationship Id="rId2" Type="http://schemas.openxmlformats.org/officeDocument/2006/relationships/image" Target="../media/image78.png"/><Relationship Id="rId20" Type="http://schemas.openxmlformats.org/officeDocument/2006/relationships/image" Target="../media/image96.png"/><Relationship Id="rId21" Type="http://schemas.openxmlformats.org/officeDocument/2006/relationships/image" Target="../media/image97.svg"/><Relationship Id="rId22" Type="http://schemas.openxmlformats.org/officeDocument/2006/relationships/image" Target="../media/image98.png"/><Relationship Id="rId23" Type="http://schemas.openxmlformats.org/officeDocument/2006/relationships/image" Target="../media/image99.svg"/><Relationship Id="rId24" Type="http://schemas.openxmlformats.org/officeDocument/2006/relationships/image" Target="../media/image100.png"/><Relationship Id="rId25" Type="http://schemas.openxmlformats.org/officeDocument/2006/relationships/image" Target="../media/image101.svg"/><Relationship Id="rId26" Type="http://schemas.openxmlformats.org/officeDocument/2006/relationships/image" Target="../media/image102.png"/><Relationship Id="rId27" Type="http://schemas.openxmlformats.org/officeDocument/2006/relationships/image" Target="../media/image103.svg"/><Relationship Id="rId28" Type="http://schemas.openxmlformats.org/officeDocument/2006/relationships/image" Target="../media/image104.png"/><Relationship Id="rId29" Type="http://schemas.openxmlformats.org/officeDocument/2006/relationships/image" Target="../media/image105.svg"/><Relationship Id="rId3" Type="http://schemas.openxmlformats.org/officeDocument/2006/relationships/image" Target="../media/image79.svg"/><Relationship Id="rId30" Type="http://schemas.openxmlformats.org/officeDocument/2006/relationships/image" Target="../media/image106.png"/><Relationship Id="rId31" Type="http://schemas.openxmlformats.org/officeDocument/2006/relationships/image" Target="../media/image107.svg"/><Relationship Id="rId32" Type="http://schemas.openxmlformats.org/officeDocument/2006/relationships/image" Target="../media/image108.png"/><Relationship Id="rId33" Type="http://schemas.openxmlformats.org/officeDocument/2006/relationships/image" Target="../media/image109.svg"/><Relationship Id="rId34" Type="http://schemas.openxmlformats.org/officeDocument/2006/relationships/image" Target="../media/image110.png"/><Relationship Id="rId35" Type="http://schemas.openxmlformats.org/officeDocument/2006/relationships/image" Target="../media/image111.svg"/><Relationship Id="rId36" Type="http://schemas.openxmlformats.org/officeDocument/2006/relationships/image" Target="../media/image112.png"/><Relationship Id="rId37" Type="http://schemas.openxmlformats.org/officeDocument/2006/relationships/image" Target="../media/image113.svg"/><Relationship Id="rId38" Type="http://schemas.openxmlformats.org/officeDocument/2006/relationships/image" Target="../media/image114.png"/><Relationship Id="rId39" Type="http://schemas.openxmlformats.org/officeDocument/2006/relationships/image" Target="../media/image115.svg"/><Relationship Id="rId4" Type="http://schemas.openxmlformats.org/officeDocument/2006/relationships/image" Target="../media/image80.png"/><Relationship Id="rId40" Type="http://schemas.openxmlformats.org/officeDocument/2006/relationships/image" Target="../media/image116.png"/><Relationship Id="rId41" Type="http://schemas.openxmlformats.org/officeDocument/2006/relationships/image" Target="../media/image117.svg"/><Relationship Id="rId42" Type="http://schemas.openxmlformats.org/officeDocument/2006/relationships/image" Target="../media/image118.png"/><Relationship Id="rId43" Type="http://schemas.openxmlformats.org/officeDocument/2006/relationships/image" Target="../media/image119.svg"/><Relationship Id="rId44" Type="http://schemas.openxmlformats.org/officeDocument/2006/relationships/image" Target="../media/image120.png"/><Relationship Id="rId45" Type="http://schemas.openxmlformats.org/officeDocument/2006/relationships/image" Target="../media/image121.svg"/><Relationship Id="rId46" Type="http://schemas.openxmlformats.org/officeDocument/2006/relationships/image" Target="../media/image122.png"/><Relationship Id="rId47" Type="http://schemas.openxmlformats.org/officeDocument/2006/relationships/image" Target="../media/image123.svg"/><Relationship Id="rId48" Type="http://schemas.openxmlformats.org/officeDocument/2006/relationships/image" Target="../media/image124.png"/><Relationship Id="rId49" Type="http://schemas.openxmlformats.org/officeDocument/2006/relationships/image" Target="../media/image125.svg"/><Relationship Id="rId5" Type="http://schemas.openxmlformats.org/officeDocument/2006/relationships/image" Target="../media/image81.svg"/><Relationship Id="rId50" Type="http://schemas.openxmlformats.org/officeDocument/2006/relationships/image" Target="../media/image126.png"/><Relationship Id="rId51" Type="http://schemas.openxmlformats.org/officeDocument/2006/relationships/image" Target="../media/image127.svg"/><Relationship Id="rId52" Type="http://schemas.openxmlformats.org/officeDocument/2006/relationships/image" Target="../media/image128.png"/><Relationship Id="rId53" Type="http://schemas.openxmlformats.org/officeDocument/2006/relationships/image" Target="../media/image129.svg"/><Relationship Id="rId54" Type="http://schemas.openxmlformats.org/officeDocument/2006/relationships/image" Target="../media/image130.png"/><Relationship Id="rId55" Type="http://schemas.openxmlformats.org/officeDocument/2006/relationships/image" Target="../media/image131.svg"/><Relationship Id="rId56" Type="http://schemas.openxmlformats.org/officeDocument/2006/relationships/image" Target="../media/image132.png"/><Relationship Id="rId57" Type="http://schemas.openxmlformats.org/officeDocument/2006/relationships/image" Target="../media/image133.svg"/><Relationship Id="rId58" Type="http://schemas.openxmlformats.org/officeDocument/2006/relationships/image" Target="../media/image134.png"/><Relationship Id="rId59" Type="http://schemas.openxmlformats.org/officeDocument/2006/relationships/image" Target="../media/image135.svg"/><Relationship Id="rId6" Type="http://schemas.openxmlformats.org/officeDocument/2006/relationships/image" Target="../media/image82.png"/><Relationship Id="rId60" Type="http://schemas.openxmlformats.org/officeDocument/2006/relationships/image" Target="../media/image136.png"/><Relationship Id="rId61" Type="http://schemas.openxmlformats.org/officeDocument/2006/relationships/image" Target="../media/image137.svg"/><Relationship Id="rId62" Type="http://schemas.openxmlformats.org/officeDocument/2006/relationships/image" Target="../media/image138.png"/><Relationship Id="rId63" Type="http://schemas.openxmlformats.org/officeDocument/2006/relationships/image" Target="../media/image139.svg"/><Relationship Id="rId64" Type="http://schemas.openxmlformats.org/officeDocument/2006/relationships/image" Target="../media/image140.png"/><Relationship Id="rId65" Type="http://schemas.openxmlformats.org/officeDocument/2006/relationships/image" Target="../media/image141.svg"/><Relationship Id="rId66" Type="http://schemas.openxmlformats.org/officeDocument/2006/relationships/image" Target="../media/image142.png"/><Relationship Id="rId67" Type="http://schemas.openxmlformats.org/officeDocument/2006/relationships/image" Target="../media/image143.svg"/><Relationship Id="rId68" Type="http://schemas.openxmlformats.org/officeDocument/2006/relationships/image" Target="../media/image144.png"/><Relationship Id="rId69" Type="http://schemas.openxmlformats.org/officeDocument/2006/relationships/image" Target="../media/image145.svg"/><Relationship Id="rId7" Type="http://schemas.openxmlformats.org/officeDocument/2006/relationships/image" Target="../media/image83.svg"/><Relationship Id="rId70" Type="http://schemas.openxmlformats.org/officeDocument/2006/relationships/image" Target="../media/image146.png"/><Relationship Id="rId71" Type="http://schemas.openxmlformats.org/officeDocument/2006/relationships/image" Target="../media/image147.svg"/><Relationship Id="rId72" Type="http://schemas.openxmlformats.org/officeDocument/2006/relationships/image" Target="../media/image148.png"/><Relationship Id="rId73" Type="http://schemas.openxmlformats.org/officeDocument/2006/relationships/image" Target="../media/image149.svg"/><Relationship Id="rId74" Type="http://schemas.openxmlformats.org/officeDocument/2006/relationships/image" Target="../media/image150.png"/><Relationship Id="rId75" Type="http://schemas.openxmlformats.org/officeDocument/2006/relationships/image" Target="../media/image151.svg"/><Relationship Id="rId76" Type="http://schemas.openxmlformats.org/officeDocument/2006/relationships/image" Target="../media/image152.png"/><Relationship Id="rId77" Type="http://schemas.openxmlformats.org/officeDocument/2006/relationships/image" Target="../media/image153.svg"/><Relationship Id="rId78" Type="http://schemas.openxmlformats.org/officeDocument/2006/relationships/image" Target="../media/image154.png"/><Relationship Id="rId79" Type="http://schemas.openxmlformats.org/officeDocument/2006/relationships/image" Target="../media/image155.svg"/><Relationship Id="rId8" Type="http://schemas.openxmlformats.org/officeDocument/2006/relationships/image" Target="../media/image84.png"/><Relationship Id="rId80" Type="http://schemas.openxmlformats.org/officeDocument/2006/relationships/image" Target="../media/image156.png"/><Relationship Id="rId81" Type="http://schemas.openxmlformats.org/officeDocument/2006/relationships/image" Target="../media/image157.svg"/><Relationship Id="rId82" Type="http://schemas.openxmlformats.org/officeDocument/2006/relationships/image" Target="../media/image158.png"/><Relationship Id="rId83" Type="http://schemas.openxmlformats.org/officeDocument/2006/relationships/image" Target="../media/image159.svg"/><Relationship Id="rId84" Type="http://schemas.openxmlformats.org/officeDocument/2006/relationships/image" Target="../media/image160.png"/><Relationship Id="rId85" Type="http://schemas.openxmlformats.org/officeDocument/2006/relationships/image" Target="../media/image161.svg"/><Relationship Id="rId86" Type="http://schemas.openxmlformats.org/officeDocument/2006/relationships/image" Target="../media/image162.png"/><Relationship Id="rId87" Type="http://schemas.openxmlformats.org/officeDocument/2006/relationships/image" Target="../media/image163.svg"/><Relationship Id="rId88" Type="http://schemas.openxmlformats.org/officeDocument/2006/relationships/image" Target="../media/image164.png"/><Relationship Id="rId89" Type="http://schemas.openxmlformats.org/officeDocument/2006/relationships/image" Target="../media/image165.svg"/><Relationship Id="rId9" Type="http://schemas.openxmlformats.org/officeDocument/2006/relationships/image" Target="../media/image85.svg"/><Relationship Id="rId90" Type="http://schemas.openxmlformats.org/officeDocument/2006/relationships/image" Target="../media/image166.png"/><Relationship Id="rId91" Type="http://schemas.openxmlformats.org/officeDocument/2006/relationships/image" Target="../media/image167.svg"/><Relationship Id="rId92" Type="http://schemas.openxmlformats.org/officeDocument/2006/relationships/image" Target="../media/image168.png"/><Relationship Id="rId93" Type="http://schemas.openxmlformats.org/officeDocument/2006/relationships/image" Target="../media/image169.svg"/><Relationship Id="rId94" Type="http://schemas.openxmlformats.org/officeDocument/2006/relationships/image" Target="../media/image170.png"/><Relationship Id="rId95" Type="http://schemas.openxmlformats.org/officeDocument/2006/relationships/image" Target="../media/image171.svg"/><Relationship Id="rId96" Type="http://schemas.openxmlformats.org/officeDocument/2006/relationships/image" Target="../media/image172.png"/><Relationship Id="rId97" Type="http://schemas.openxmlformats.org/officeDocument/2006/relationships/image" Target="../media/image173.svg"/><Relationship Id="rId98" Type="http://schemas.openxmlformats.org/officeDocument/2006/relationships/image" Target="../media/image174.png"/><Relationship Id="rId99" Type="http://schemas.openxmlformats.org/officeDocument/2006/relationships/image" Target="../media/image175.sv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sv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eg"/><Relationship Id="rId3" Type="http://schemas.openxmlformats.org/officeDocument/2006/relationships/image" Target="../media/image11.jpeg"/><Relationship Id="rId4" Type="http://schemas.openxmlformats.org/officeDocument/2006/relationships/image" Target="../media/image12.png"/><Relationship Id="rId5"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svg"/><Relationship Id="rId4" Type="http://schemas.openxmlformats.org/officeDocument/2006/relationships/image" Target="../media/image16.png"/><Relationship Id="rId5" Type="http://schemas.openxmlformats.org/officeDocument/2006/relationships/image" Target="../media/image17.svg"/><Relationship Id="rId6" Type="http://schemas.openxmlformats.org/officeDocument/2006/relationships/image" Target="../media/image18.png"/><Relationship Id="rId7" Type="http://schemas.openxmlformats.org/officeDocument/2006/relationships/image" Target="../media/image19.svg"/><Relationship Id="rId8"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Slide_Option1">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5ABE33B-CFFB-DA43-961D-9C2E1DBC0660}"/>
              </a:ext>
            </a:extLst>
          </p:cNvPr>
          <p:cNvSpPr/>
          <p:nvPr userDrawn="1"/>
        </p:nvSpPr>
        <p:spPr>
          <a:xfrm flipV="1">
            <a:off x="1" y="-29624"/>
            <a:ext cx="12188825" cy="5694805"/>
          </a:xfrm>
          <a:custGeom>
            <a:avLst/>
            <a:gdLst>
              <a:gd name="connsiteX0" fmla="*/ 0 w 12192000"/>
              <a:gd name="connsiteY0" fmla="*/ 5694805 h 5694805"/>
              <a:gd name="connsiteX1" fmla="*/ 12192000 w 12192000"/>
              <a:gd name="connsiteY1" fmla="*/ 5694805 h 5694805"/>
              <a:gd name="connsiteX2" fmla="*/ 12192000 w 12192000"/>
              <a:gd name="connsiteY2" fmla="*/ 1647500 h 5694805"/>
              <a:gd name="connsiteX3" fmla="*/ 12143591 w 12192000"/>
              <a:gd name="connsiteY3" fmla="*/ 1647500 h 5694805"/>
              <a:gd name="connsiteX4" fmla="*/ 0 w 12192000"/>
              <a:gd name="connsiteY4" fmla="*/ 0 h 5694805"/>
              <a:gd name="connsiteX5" fmla="*/ 0 w 12192000"/>
              <a:gd name="connsiteY5" fmla="*/ 1647500 h 5694805"/>
              <a:gd name="connsiteX6" fmla="*/ 0 w 12192000"/>
              <a:gd name="connsiteY6" fmla="*/ 1653654 h 56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4805">
                <a:moveTo>
                  <a:pt x="0" y="5694805"/>
                </a:moveTo>
                <a:lnTo>
                  <a:pt x="12192000" y="5694805"/>
                </a:lnTo>
                <a:lnTo>
                  <a:pt x="12192000" y="1647500"/>
                </a:lnTo>
                <a:lnTo>
                  <a:pt x="12143591" y="1647500"/>
                </a:lnTo>
                <a:lnTo>
                  <a:pt x="0" y="0"/>
                </a:lnTo>
                <a:lnTo>
                  <a:pt x="0" y="1647500"/>
                </a:lnTo>
                <a:lnTo>
                  <a:pt x="0" y="165365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0" name="Subtitle 2">
            <a:extLst>
              <a:ext uri="{FF2B5EF4-FFF2-40B4-BE49-F238E27FC236}">
                <a16:creationId xmlns:a16="http://schemas.microsoft.com/office/drawing/2014/main" id="{4AC11419-AA4B-CC4B-8EF3-848458B5AD4A}"/>
              </a:ext>
            </a:extLst>
          </p:cNvPr>
          <p:cNvSpPr>
            <a:spLocks noGrp="1"/>
          </p:cNvSpPr>
          <p:nvPr>
            <p:ph type="subTitle" idx="1" hasCustomPrompt="1"/>
          </p:nvPr>
        </p:nvSpPr>
        <p:spPr>
          <a:xfrm>
            <a:off x="4660729" y="5197871"/>
            <a:ext cx="7252351" cy="473464"/>
          </a:xfrm>
        </p:spPr>
        <p:txBody>
          <a:bodyPr>
            <a:noAutofit/>
          </a:bodyPr>
          <a:lstStyle>
            <a:lvl1pPr marL="0" indent="0" algn="r">
              <a:buNone/>
              <a:defRPr sz="2400" b="1" baseline="0">
                <a:solidFill>
                  <a:schemeClr val="tx1"/>
                </a:solidFill>
                <a:latin typeface="+mn-lt"/>
              </a:defRPr>
            </a:lvl1pPr>
            <a:lvl2pPr marL="342815" indent="0" algn="ctr">
              <a:buNone/>
              <a:defRPr>
                <a:solidFill>
                  <a:schemeClr val="tx1">
                    <a:tint val="75000"/>
                  </a:schemeClr>
                </a:solidFill>
              </a:defRPr>
            </a:lvl2pPr>
            <a:lvl3pPr marL="685629" indent="0" algn="ctr">
              <a:buNone/>
              <a:defRPr>
                <a:solidFill>
                  <a:schemeClr val="tx1">
                    <a:tint val="75000"/>
                  </a:schemeClr>
                </a:solidFill>
              </a:defRPr>
            </a:lvl3pPr>
            <a:lvl4pPr marL="1028443" indent="0" algn="ctr">
              <a:buNone/>
              <a:defRPr>
                <a:solidFill>
                  <a:schemeClr val="tx1">
                    <a:tint val="75000"/>
                  </a:schemeClr>
                </a:solidFill>
              </a:defRPr>
            </a:lvl4pPr>
            <a:lvl5pPr marL="1371257" indent="0" algn="ctr">
              <a:buNone/>
              <a:defRPr>
                <a:solidFill>
                  <a:schemeClr val="tx1">
                    <a:tint val="75000"/>
                  </a:schemeClr>
                </a:solidFill>
              </a:defRPr>
            </a:lvl5pPr>
            <a:lvl6pPr marL="1714072" indent="0" algn="ctr">
              <a:buNone/>
              <a:defRPr>
                <a:solidFill>
                  <a:schemeClr val="tx1">
                    <a:tint val="75000"/>
                  </a:schemeClr>
                </a:solidFill>
              </a:defRPr>
            </a:lvl6pPr>
            <a:lvl7pPr marL="2056886" indent="0" algn="ctr">
              <a:buNone/>
              <a:defRPr>
                <a:solidFill>
                  <a:schemeClr val="tx1">
                    <a:tint val="75000"/>
                  </a:schemeClr>
                </a:solidFill>
              </a:defRPr>
            </a:lvl7pPr>
            <a:lvl8pPr marL="2399700" indent="0" algn="ctr">
              <a:buNone/>
              <a:defRPr>
                <a:solidFill>
                  <a:schemeClr val="tx1">
                    <a:tint val="75000"/>
                  </a:schemeClr>
                </a:solidFill>
              </a:defRPr>
            </a:lvl8pPr>
            <a:lvl9pPr marL="2742514" indent="0" algn="ctr">
              <a:buNone/>
              <a:defRPr>
                <a:solidFill>
                  <a:schemeClr val="tx1">
                    <a:tint val="75000"/>
                  </a:schemeClr>
                </a:solidFill>
              </a:defRPr>
            </a:lvl9pPr>
          </a:lstStyle>
          <a:p>
            <a:r>
              <a:rPr lang="en-US"/>
              <a:t>Presenter Name | Job Title</a:t>
            </a:r>
          </a:p>
          <a:p>
            <a:r>
              <a:rPr lang="en-US"/>
              <a:t> </a:t>
            </a:r>
          </a:p>
        </p:txBody>
      </p:sp>
      <p:grpSp>
        <p:nvGrpSpPr>
          <p:cNvPr id="14" name="Group 13">
            <a:extLst>
              <a:ext uri="{FF2B5EF4-FFF2-40B4-BE49-F238E27FC236}">
                <a16:creationId xmlns:a16="http://schemas.microsoft.com/office/drawing/2014/main" id="{3CBEB3F1-B8AF-DE47-AA0B-DD2FA7D95844}"/>
              </a:ext>
            </a:extLst>
          </p:cNvPr>
          <p:cNvGrpSpPr/>
          <p:nvPr userDrawn="1"/>
        </p:nvGrpSpPr>
        <p:grpSpPr>
          <a:xfrm>
            <a:off x="2942472" y="375185"/>
            <a:ext cx="6303882" cy="3934758"/>
            <a:chOff x="2406962" y="375185"/>
            <a:chExt cx="6305524" cy="3934758"/>
          </a:xfrm>
        </p:grpSpPr>
        <p:pic>
          <p:nvPicPr>
            <p:cNvPr id="15" name="Picture 14">
              <a:extLst>
                <a:ext uri="{FF2B5EF4-FFF2-40B4-BE49-F238E27FC236}">
                  <a16:creationId xmlns:a16="http://schemas.microsoft.com/office/drawing/2014/main" id="{8B5B0452-B6F4-7448-BDA7-A55549C7D8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962" y="375185"/>
              <a:ext cx="6305523" cy="3934758"/>
            </a:xfrm>
            <a:prstGeom prst="rect">
              <a:avLst/>
            </a:prstGeom>
          </p:spPr>
        </p:pic>
        <p:sp>
          <p:nvSpPr>
            <p:cNvPr id="16" name="TextBox 15">
              <a:extLst>
                <a:ext uri="{FF2B5EF4-FFF2-40B4-BE49-F238E27FC236}">
                  <a16:creationId xmlns:a16="http://schemas.microsoft.com/office/drawing/2014/main" id="{67F23796-C60D-1D4E-B01C-BE7229EC5A73}"/>
                </a:ext>
              </a:extLst>
            </p:cNvPr>
            <p:cNvSpPr txBox="1"/>
            <p:nvPr userDrawn="1"/>
          </p:nvSpPr>
          <p:spPr>
            <a:xfrm>
              <a:off x="4046500" y="3229009"/>
              <a:ext cx="4665986" cy="338554"/>
            </a:xfrm>
            <a:prstGeom prst="rect">
              <a:avLst/>
            </a:prstGeom>
            <a:noFill/>
          </p:spPr>
          <p:txBody>
            <a:bodyPr wrap="square" rtlCol="0">
              <a:spAutoFit/>
            </a:bodyPr>
            <a:lstStyle/>
            <a:p>
              <a:r>
                <a:rPr lang="en-US" sz="1600">
                  <a:solidFill>
                    <a:srgbClr val="1D376C"/>
                  </a:solidFill>
                </a:rPr>
                <a:t>We</a:t>
              </a:r>
              <a:r>
                <a:rPr lang="en-US" sz="1600" baseline="0">
                  <a:solidFill>
                    <a:srgbClr val="1D376C"/>
                  </a:solidFill>
                </a:rPr>
                <a:t> will set all students on a path to success. </a:t>
              </a:r>
              <a:endParaRPr lang="en-US" sz="1600">
                <a:solidFill>
                  <a:srgbClr val="1D376C"/>
                </a:solidFill>
              </a:endParaRPr>
            </a:p>
          </p:txBody>
        </p:sp>
      </p:grpSp>
      <p:pic>
        <p:nvPicPr>
          <p:cNvPr id="8" name="Picture 7">
            <a:extLst>
              <a:ext uri="{FF2B5EF4-FFF2-40B4-BE49-F238E27FC236}">
                <a16:creationId xmlns:a16="http://schemas.microsoft.com/office/drawing/2014/main" id="{12C47C31-5881-5E4B-9D6C-6120ED87AF6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6152" y="5972469"/>
            <a:ext cx="1586983" cy="627866"/>
          </a:xfrm>
          <a:prstGeom prst="rect">
            <a:avLst/>
          </a:prstGeom>
        </p:spPr>
      </p:pic>
      <p:sp>
        <p:nvSpPr>
          <p:cNvPr id="9" name="Rectangle 8">
            <a:extLst>
              <a:ext uri="{FF2B5EF4-FFF2-40B4-BE49-F238E27FC236}">
                <a16:creationId xmlns:a16="http://schemas.microsoft.com/office/drawing/2014/main" id="{C54216E0-F867-7442-9A36-35817FBEF201}"/>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03F3A49F-50BF-764F-B0B0-59730C1077A8}"/>
              </a:ext>
            </a:extLst>
          </p:cNvPr>
          <p:cNvSpPr>
            <a:spLocks noGrp="1"/>
          </p:cNvSpPr>
          <p:nvPr>
            <p:ph type="body" sz="quarter" idx="11" hasCustomPrompt="1"/>
          </p:nvPr>
        </p:nvSpPr>
        <p:spPr>
          <a:xfrm>
            <a:off x="4660900" y="5760947"/>
            <a:ext cx="7251700" cy="473464"/>
          </a:xfrm>
        </p:spPr>
        <p:txBody>
          <a:bodyPr>
            <a:noAutofit/>
          </a:bodyPr>
          <a:lstStyle>
            <a:lvl1pPr marL="0" marR="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sz="1800"/>
            </a:lvl1pPr>
            <a:lvl2pPr marL="342814" indent="0" algn="r">
              <a:buNone/>
              <a:defRPr sz="1600"/>
            </a:lvl2pPr>
            <a:lvl3pPr marL="685629" indent="0" algn="r">
              <a:buNone/>
              <a:defRPr sz="1400"/>
            </a:lvl3pPr>
            <a:lvl4pPr marL="1028443" indent="0" algn="r">
              <a:buNone/>
              <a:defRPr sz="1200"/>
            </a:lvl4pPr>
            <a:lvl5pPr marL="1371257" indent="0" algn="r">
              <a:buNone/>
              <a:defRPr sz="1200"/>
            </a:lvl5pPr>
          </a:lstStyle>
          <a:p>
            <a:pPr marL="0" marR="0" lvl="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a:pPr>
            <a:r>
              <a:rPr lang="en-US" sz="1800"/>
              <a:t>Team/Office/Division Name | Date </a:t>
            </a:r>
          </a:p>
        </p:txBody>
      </p:sp>
    </p:spTree>
    <p:extLst>
      <p:ext uri="{BB962C8B-B14F-4D97-AF65-F5344CB8AC3E}">
        <p14:creationId xmlns:p14="http://schemas.microsoft.com/office/powerpoint/2010/main" val="2140467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B69308-2F65-2848-AAFA-EE30143CC517}"/>
              </a:ext>
            </a:extLst>
          </p:cNvPr>
          <p:cNvSpPr/>
          <p:nvPr userDrawn="1"/>
        </p:nvSpPr>
        <p:spPr>
          <a:xfrm>
            <a:off x="1" y="2"/>
            <a:ext cx="12188824" cy="685799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ight Triangle 11">
            <a:extLst>
              <a:ext uri="{FF2B5EF4-FFF2-40B4-BE49-F238E27FC236}">
                <a16:creationId xmlns:a16="http://schemas.microsoft.com/office/drawing/2014/main" id="{320E0944-7F90-084D-9287-63AB9D3A69A4}"/>
              </a:ext>
            </a:extLst>
          </p:cNvPr>
          <p:cNvSpPr/>
          <p:nvPr userDrawn="1"/>
        </p:nvSpPr>
        <p:spPr>
          <a:xfrm rot="10800000" flipV="1">
            <a:off x="6512119" y="-66675"/>
            <a:ext cx="5676706" cy="6924675"/>
          </a:xfrm>
          <a:prstGeom prst="rtTriangle">
            <a:avLst/>
          </a:prstGeom>
          <a:solidFill>
            <a:schemeClr val="bg2">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a:extLst>
              <a:ext uri="{FF2B5EF4-FFF2-40B4-BE49-F238E27FC236}">
                <a16:creationId xmlns:a16="http://schemas.microsoft.com/office/drawing/2014/main" id="{1F663B73-8422-294E-94B7-3924DE25074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378623">
            <a:off x="8881922" y="1991539"/>
            <a:ext cx="1673653" cy="5315579"/>
          </a:xfrm>
          <a:prstGeom prst="rect">
            <a:avLst/>
          </a:prstGeom>
        </p:spPr>
      </p:pic>
      <p:sp>
        <p:nvSpPr>
          <p:cNvPr id="2" name="Title 1"/>
          <p:cNvSpPr>
            <a:spLocks noGrp="1"/>
          </p:cNvSpPr>
          <p:nvPr>
            <p:ph type="title"/>
          </p:nvPr>
        </p:nvSpPr>
        <p:spPr>
          <a:xfrm>
            <a:off x="424073" y="1996312"/>
            <a:ext cx="8881659" cy="1759104"/>
          </a:xfrm>
        </p:spPr>
        <p:txBody>
          <a:bodyPr anchor="b">
            <a:normAutofit/>
          </a:bodyPr>
          <a:lstStyle>
            <a:lvl1pPr>
              <a:defRPr sz="4399">
                <a:solidFill>
                  <a:schemeClr val="bg1"/>
                </a:solidFill>
                <a:latin typeface="Georgia" panose="02040502050405020303" pitchFamily="18" charset="0"/>
              </a:defRPr>
            </a:lvl1pPr>
          </a:lstStyle>
          <a:p>
            <a:r>
              <a:rPr lang="en-US"/>
              <a:t>Click to edit Master title style</a:t>
            </a:r>
          </a:p>
        </p:txBody>
      </p:sp>
      <p:sp>
        <p:nvSpPr>
          <p:cNvPr id="9" name="Text Placeholder 8"/>
          <p:cNvSpPr>
            <a:spLocks noGrp="1"/>
          </p:cNvSpPr>
          <p:nvPr>
            <p:ph type="body" sz="quarter" idx="10"/>
          </p:nvPr>
        </p:nvSpPr>
        <p:spPr>
          <a:xfrm>
            <a:off x="507869" y="3808754"/>
            <a:ext cx="7544375" cy="2019300"/>
          </a:xfrm>
        </p:spPr>
        <p:txBody>
          <a:bodyPr>
            <a:normAutofit/>
          </a:bodyPr>
          <a:lstStyle>
            <a:lvl1pPr marL="0" indent="0">
              <a:buNone/>
              <a:defRPr sz="3599">
                <a:solidFill>
                  <a:schemeClr val="bg1"/>
                </a:solidFill>
              </a:defRPr>
            </a:lvl1pPr>
          </a:lstStyle>
          <a:p>
            <a:pPr lvl="0"/>
            <a:r>
              <a:rPr lang="en-US"/>
              <a:t>Click to edit Master text styles</a:t>
            </a:r>
          </a:p>
        </p:txBody>
      </p:sp>
      <p:pic>
        <p:nvPicPr>
          <p:cNvPr id="8" name="Picture 7">
            <a:extLst>
              <a:ext uri="{FF2B5EF4-FFF2-40B4-BE49-F238E27FC236}">
                <a16:creationId xmlns:a16="http://schemas.microsoft.com/office/drawing/2014/main" id="{A24EC782-1B54-8047-A170-93C1869A6B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
        <p:nvSpPr>
          <p:cNvPr id="10" name="Rectangle 9">
            <a:extLst>
              <a:ext uri="{FF2B5EF4-FFF2-40B4-BE49-F238E27FC236}">
                <a16:creationId xmlns:a16="http://schemas.microsoft.com/office/drawing/2014/main" id="{2AA97B32-3A17-0747-BB33-6F857A35200C}"/>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84285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 Slide 1">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7DD05290-EAE5-D44A-AEA4-33AC83930919}"/>
              </a:ext>
            </a:extLst>
          </p:cNvPr>
          <p:cNvSpPr/>
          <p:nvPr userDrawn="1"/>
        </p:nvSpPr>
        <p:spPr>
          <a:xfrm rot="10800000" flipV="1">
            <a:off x="6512119" y="-66675"/>
            <a:ext cx="5676706" cy="6924675"/>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378623">
            <a:off x="9029305" y="2044664"/>
            <a:ext cx="1596009" cy="5068979"/>
          </a:xfrm>
          <a:prstGeom prst="rect">
            <a:avLst/>
          </a:prstGeom>
        </p:spPr>
      </p:pic>
      <p:sp>
        <p:nvSpPr>
          <p:cNvPr id="11" name="Title Placeholder 1">
            <a:extLst>
              <a:ext uri="{FF2B5EF4-FFF2-40B4-BE49-F238E27FC236}">
                <a16:creationId xmlns:a16="http://schemas.microsoft.com/office/drawing/2014/main" id="{89F5F014-426F-2B4A-AACE-FCECB62133E6}"/>
              </a:ext>
            </a:extLst>
          </p:cNvPr>
          <p:cNvSpPr>
            <a:spLocks noGrp="1"/>
          </p:cNvSpPr>
          <p:nvPr>
            <p:ph type="title"/>
          </p:nvPr>
        </p:nvSpPr>
        <p:spPr>
          <a:xfrm>
            <a:off x="507868" y="228600"/>
            <a:ext cx="11071516"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5" name="Text Placeholder 4">
            <a:extLst>
              <a:ext uri="{FF2B5EF4-FFF2-40B4-BE49-F238E27FC236}">
                <a16:creationId xmlns:a16="http://schemas.microsoft.com/office/drawing/2014/main" id="{79225C54-07E2-B24D-8F11-0185A2F9F3C3}"/>
              </a:ext>
            </a:extLst>
          </p:cNvPr>
          <p:cNvSpPr>
            <a:spLocks noGrp="1"/>
          </p:cNvSpPr>
          <p:nvPr>
            <p:ph type="body" sz="quarter" idx="10"/>
          </p:nvPr>
        </p:nvSpPr>
        <p:spPr>
          <a:xfrm>
            <a:off x="507869" y="1531917"/>
            <a:ext cx="9742173"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B912BF4F-769C-6D4C-B341-069AE5BAA9AA}"/>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52306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ody Slide 1">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7DD05290-EAE5-D44A-AEA4-33AC83930919}"/>
              </a:ext>
            </a:extLst>
          </p:cNvPr>
          <p:cNvSpPr/>
          <p:nvPr userDrawn="1"/>
        </p:nvSpPr>
        <p:spPr>
          <a:xfrm rot="10800000" flipV="1">
            <a:off x="6512119" y="-66675"/>
            <a:ext cx="5676706" cy="6924675"/>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a:extLst>
              <a:ext uri="{FF2B5EF4-FFF2-40B4-BE49-F238E27FC236}">
                <a16:creationId xmlns:a16="http://schemas.microsoft.com/office/drawing/2014/main" id="{8EA55D89-C39F-4D43-AE63-61EB5128A2CE}"/>
              </a:ext>
            </a:extLst>
          </p:cNvPr>
          <p:cNvSpPr/>
          <p:nvPr userDrawn="1"/>
        </p:nvSpPr>
        <p:spPr>
          <a:xfrm>
            <a:off x="7577922" y="1778602"/>
            <a:ext cx="3914758" cy="3915777"/>
          </a:xfrm>
          <a:prstGeom prst="ellipse">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7" name="Title Placeholder 1">
            <a:extLst>
              <a:ext uri="{FF2B5EF4-FFF2-40B4-BE49-F238E27FC236}">
                <a16:creationId xmlns:a16="http://schemas.microsoft.com/office/drawing/2014/main" id="{D9222229-0C55-D44F-9E0B-BD6657EC6809}"/>
              </a:ext>
            </a:extLst>
          </p:cNvPr>
          <p:cNvSpPr>
            <a:spLocks noGrp="1"/>
          </p:cNvSpPr>
          <p:nvPr>
            <p:ph type="title"/>
          </p:nvPr>
        </p:nvSpPr>
        <p:spPr>
          <a:xfrm>
            <a:off x="507869" y="228600"/>
            <a:ext cx="10039275"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9" name="Text Placeholder 4">
            <a:extLst>
              <a:ext uri="{FF2B5EF4-FFF2-40B4-BE49-F238E27FC236}">
                <a16:creationId xmlns:a16="http://schemas.microsoft.com/office/drawing/2014/main" id="{BB270A57-A186-E741-B7EB-237807E41C4C}"/>
              </a:ext>
            </a:extLst>
          </p:cNvPr>
          <p:cNvSpPr>
            <a:spLocks noGrp="1"/>
          </p:cNvSpPr>
          <p:nvPr>
            <p:ph type="body" sz="quarter" idx="10"/>
          </p:nvPr>
        </p:nvSpPr>
        <p:spPr>
          <a:xfrm>
            <a:off x="507868" y="1531917"/>
            <a:ext cx="6942552"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79E2114F-41BF-4447-968E-404E3EF2E53F}"/>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34746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ody Slide 1">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7DD05290-EAE5-D44A-AEA4-33AC83930919}"/>
              </a:ext>
            </a:extLst>
          </p:cNvPr>
          <p:cNvSpPr/>
          <p:nvPr userDrawn="1"/>
        </p:nvSpPr>
        <p:spPr>
          <a:xfrm rot="10800000" flipV="1">
            <a:off x="6512119" y="-66675"/>
            <a:ext cx="5676706" cy="6924675"/>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Placeholder 1">
            <a:extLst>
              <a:ext uri="{FF2B5EF4-FFF2-40B4-BE49-F238E27FC236}">
                <a16:creationId xmlns:a16="http://schemas.microsoft.com/office/drawing/2014/main" id="{D9222229-0C55-D44F-9E0B-BD6657EC6809}"/>
              </a:ext>
            </a:extLst>
          </p:cNvPr>
          <p:cNvSpPr>
            <a:spLocks noGrp="1"/>
          </p:cNvSpPr>
          <p:nvPr>
            <p:ph type="title"/>
          </p:nvPr>
        </p:nvSpPr>
        <p:spPr>
          <a:xfrm>
            <a:off x="507869" y="228600"/>
            <a:ext cx="10039275"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9" name="Text Placeholder 4">
            <a:extLst>
              <a:ext uri="{FF2B5EF4-FFF2-40B4-BE49-F238E27FC236}">
                <a16:creationId xmlns:a16="http://schemas.microsoft.com/office/drawing/2014/main" id="{BB270A57-A186-E741-B7EB-237807E41C4C}"/>
              </a:ext>
            </a:extLst>
          </p:cNvPr>
          <p:cNvSpPr>
            <a:spLocks noGrp="1"/>
          </p:cNvSpPr>
          <p:nvPr>
            <p:ph type="body" sz="quarter" idx="10"/>
          </p:nvPr>
        </p:nvSpPr>
        <p:spPr>
          <a:xfrm>
            <a:off x="507868" y="1531917"/>
            <a:ext cx="8199524"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16D5DC8A-8B35-B14C-A0A6-D188A5DE30C1}"/>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89599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56"/>
          <a:stretch/>
        </p:blipFill>
        <p:spPr>
          <a:xfrm rot="16200000">
            <a:off x="10455008" y="-351295"/>
            <a:ext cx="1106125" cy="2361510"/>
          </a:xfrm>
          <a:prstGeom prst="rect">
            <a:avLst/>
          </a:prstGeom>
        </p:spPr>
      </p:pic>
      <p:sp>
        <p:nvSpPr>
          <p:cNvPr id="7" name="Text Placeholder 4">
            <a:extLst>
              <a:ext uri="{FF2B5EF4-FFF2-40B4-BE49-F238E27FC236}">
                <a16:creationId xmlns:a16="http://schemas.microsoft.com/office/drawing/2014/main" id="{4F8F17A6-18AF-124F-8B50-193FD3DAF1E9}"/>
              </a:ext>
            </a:extLst>
          </p:cNvPr>
          <p:cNvSpPr>
            <a:spLocks noGrp="1"/>
          </p:cNvSpPr>
          <p:nvPr>
            <p:ph type="body" sz="quarter" idx="10"/>
          </p:nvPr>
        </p:nvSpPr>
        <p:spPr>
          <a:xfrm>
            <a:off x="507868" y="1531917"/>
            <a:ext cx="9152598"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42C84270-C0DF-E94A-9302-678BF07B926E}"/>
              </a:ext>
            </a:extLst>
          </p:cNvPr>
          <p:cNvSpPr>
            <a:spLocks noGrp="1"/>
          </p:cNvSpPr>
          <p:nvPr>
            <p:ph type="title"/>
          </p:nvPr>
        </p:nvSpPr>
        <p:spPr>
          <a:xfrm>
            <a:off x="507868" y="228600"/>
            <a:ext cx="9152599" cy="1208314"/>
          </a:xfrm>
          <a:prstGeom prst="rect">
            <a:avLst/>
          </a:prstGeom>
        </p:spPr>
        <p:txBody>
          <a:bodyPr vert="horz" lIns="91440" tIns="45720" rIns="91440" bIns="45720" rtlCol="0" anchor="ctr">
            <a:normAutofit/>
          </a:bodyPr>
          <a:lstStyle>
            <a:lvl1pPr>
              <a:defRPr>
                <a:solidFill>
                  <a:schemeClr val="accent2"/>
                </a:solidFill>
                <a:latin typeface="Georgia" panose="02040502050405020303" pitchFamily="18" charset="0"/>
              </a:defRPr>
            </a:lvl1pPr>
          </a:lstStyle>
          <a:p>
            <a:r>
              <a:rPr lang="en-US"/>
              <a:t>Click to edit Master title style</a:t>
            </a:r>
          </a:p>
        </p:txBody>
      </p:sp>
    </p:spTree>
    <p:extLst>
      <p:ext uri="{BB962C8B-B14F-4D97-AF65-F5344CB8AC3E}">
        <p14:creationId xmlns:p14="http://schemas.microsoft.com/office/powerpoint/2010/main" val="3218436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dy Slide 8">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49F479-6C74-DD43-9159-EDBBBF818650}"/>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56"/>
          <a:stretch/>
        </p:blipFill>
        <p:spPr>
          <a:xfrm>
            <a:off x="10669635" y="4469130"/>
            <a:ext cx="1132787" cy="2419692"/>
          </a:xfrm>
          <a:prstGeom prst="rect">
            <a:avLst/>
          </a:prstGeom>
        </p:spPr>
      </p:pic>
      <p:sp>
        <p:nvSpPr>
          <p:cNvPr id="5" name="Title Placeholder 1">
            <a:extLst>
              <a:ext uri="{FF2B5EF4-FFF2-40B4-BE49-F238E27FC236}">
                <a16:creationId xmlns:a16="http://schemas.microsoft.com/office/drawing/2014/main" id="{6AC5AEF8-E7BB-1D4F-A049-B1E811BC617B}"/>
              </a:ext>
            </a:extLst>
          </p:cNvPr>
          <p:cNvSpPr>
            <a:spLocks noGrp="1"/>
          </p:cNvSpPr>
          <p:nvPr>
            <p:ph type="title"/>
          </p:nvPr>
        </p:nvSpPr>
        <p:spPr>
          <a:xfrm>
            <a:off x="507868" y="228600"/>
            <a:ext cx="11204832"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84660F89-3C72-2B46-B3F5-11717829B5F7}"/>
              </a:ext>
            </a:extLst>
          </p:cNvPr>
          <p:cNvSpPr>
            <a:spLocks noGrp="1"/>
          </p:cNvSpPr>
          <p:nvPr>
            <p:ph type="body" sz="quarter" idx="10"/>
          </p:nvPr>
        </p:nvSpPr>
        <p:spPr>
          <a:xfrm>
            <a:off x="507868" y="1531917"/>
            <a:ext cx="10073556"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924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Slide 9">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38749" y="1553674"/>
            <a:ext cx="1541170" cy="4726918"/>
          </a:xfrm>
          <a:prstGeom prst="rect">
            <a:avLst/>
          </a:prstGeom>
        </p:spPr>
      </p:pic>
      <p:sp>
        <p:nvSpPr>
          <p:cNvPr id="5" name="Title Placeholder 1">
            <a:extLst>
              <a:ext uri="{FF2B5EF4-FFF2-40B4-BE49-F238E27FC236}">
                <a16:creationId xmlns:a16="http://schemas.microsoft.com/office/drawing/2014/main" id="{891E509F-E98D-3848-BA75-E94AF92FD6AD}"/>
              </a:ext>
            </a:extLst>
          </p:cNvPr>
          <p:cNvSpPr>
            <a:spLocks noGrp="1"/>
          </p:cNvSpPr>
          <p:nvPr>
            <p:ph type="title"/>
          </p:nvPr>
        </p:nvSpPr>
        <p:spPr>
          <a:xfrm>
            <a:off x="507868" y="228600"/>
            <a:ext cx="11204832"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BD9C32CE-05CD-9E4D-AB4D-99C9C3D549CB}"/>
              </a:ext>
            </a:extLst>
          </p:cNvPr>
          <p:cNvSpPr>
            <a:spLocks noGrp="1"/>
          </p:cNvSpPr>
          <p:nvPr>
            <p:ph type="body" sz="quarter" idx="10"/>
          </p:nvPr>
        </p:nvSpPr>
        <p:spPr>
          <a:xfrm>
            <a:off x="507869" y="1531917"/>
            <a:ext cx="9387935"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284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FA Color Ba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FBEDD-5ADB-A740-B3B2-D5A40CDC2528}"/>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7" name="Rectangle 6"/>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8" name="Rectangle 7"/>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0" name="Rectangle 9"/>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1" name="Title Placeholder 1">
            <a:extLst>
              <a:ext uri="{FF2B5EF4-FFF2-40B4-BE49-F238E27FC236}">
                <a16:creationId xmlns:a16="http://schemas.microsoft.com/office/drawing/2014/main" id="{DFC168A4-3138-C941-8827-A85584EFC521}"/>
              </a:ext>
            </a:extLst>
          </p:cNvPr>
          <p:cNvSpPr>
            <a:spLocks noGrp="1"/>
          </p:cNvSpPr>
          <p:nvPr>
            <p:ph type="title"/>
          </p:nvPr>
        </p:nvSpPr>
        <p:spPr>
          <a:xfrm>
            <a:off x="2091143" y="228600"/>
            <a:ext cx="7187599"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3" name="Text Placeholder 4">
            <a:extLst>
              <a:ext uri="{FF2B5EF4-FFF2-40B4-BE49-F238E27FC236}">
                <a16:creationId xmlns:a16="http://schemas.microsoft.com/office/drawing/2014/main" id="{81FEF92E-E4AD-2A41-AA96-632665103C97}"/>
              </a:ext>
            </a:extLst>
          </p:cNvPr>
          <p:cNvSpPr>
            <a:spLocks noGrp="1"/>
          </p:cNvSpPr>
          <p:nvPr>
            <p:ph type="body" sz="quarter" idx="10"/>
          </p:nvPr>
        </p:nvSpPr>
        <p:spPr>
          <a:xfrm>
            <a:off x="2091146" y="1531917"/>
            <a:ext cx="7187598"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9468A7D8-F2DF-BB46-8432-2633F50331F1}"/>
              </a:ext>
            </a:extLst>
          </p:cNvPr>
          <p:cNvSpPr/>
          <p:nvPr userDrawn="1"/>
        </p:nvSpPr>
        <p:spPr>
          <a:xfrm>
            <a:off x="0" y="0"/>
            <a:ext cx="18002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p>
        </p:txBody>
      </p:sp>
      <p:pic>
        <p:nvPicPr>
          <p:cNvPr id="15" name="Picture 14">
            <a:extLst>
              <a:ext uri="{FF2B5EF4-FFF2-40B4-BE49-F238E27FC236}">
                <a16:creationId xmlns:a16="http://schemas.microsoft.com/office/drawing/2014/main" id="{1860EEB5-807C-AF43-A987-B981B9024E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696062">
            <a:off x="395472" y="260826"/>
            <a:ext cx="953640" cy="2924142"/>
          </a:xfrm>
          <a:prstGeom prst="rect">
            <a:avLst/>
          </a:prstGeom>
        </p:spPr>
      </p:pic>
    </p:spTree>
    <p:extLst>
      <p:ext uri="{BB962C8B-B14F-4D97-AF65-F5344CB8AC3E}">
        <p14:creationId xmlns:p14="http://schemas.microsoft.com/office/powerpoint/2010/main" val="2601040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FA Academics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7D0388-EDB2-4A47-B296-C092A2549FDA}"/>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5" name="Rectangle 14">
            <a:extLst>
              <a:ext uri="{FF2B5EF4-FFF2-40B4-BE49-F238E27FC236}">
                <a16:creationId xmlns:a16="http://schemas.microsoft.com/office/drawing/2014/main" id="{1A743600-A825-024B-9EE3-B8018822160B}"/>
              </a:ext>
            </a:extLst>
          </p:cNvPr>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6" name="Rectangle 15">
            <a:extLst>
              <a:ext uri="{FF2B5EF4-FFF2-40B4-BE49-F238E27FC236}">
                <a16:creationId xmlns:a16="http://schemas.microsoft.com/office/drawing/2014/main" id="{F3DD3628-7242-3142-B23A-634023944C0A}"/>
              </a:ext>
            </a:extLst>
          </p:cNvPr>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7" name="Rectangle 16">
            <a:extLst>
              <a:ext uri="{FF2B5EF4-FFF2-40B4-BE49-F238E27FC236}">
                <a16:creationId xmlns:a16="http://schemas.microsoft.com/office/drawing/2014/main" id="{86B832EF-10D7-EC42-B290-BB2D1BA318D0}"/>
              </a:ext>
            </a:extLst>
          </p:cNvPr>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5" name="TextBox 4"/>
          <p:cNvSpPr txBox="1"/>
          <p:nvPr userDrawn="1"/>
        </p:nvSpPr>
        <p:spPr>
          <a:xfrm rot="5400000">
            <a:off x="10073311" y="1585882"/>
            <a:ext cx="3360763" cy="646203"/>
          </a:xfrm>
          <a:prstGeom prst="rect">
            <a:avLst/>
          </a:prstGeom>
          <a:noFill/>
        </p:spPr>
        <p:txBody>
          <a:bodyPr wrap="square" rtlCol="0">
            <a:spAutoFit/>
          </a:bodyPr>
          <a:lstStyle/>
          <a:p>
            <a:r>
              <a:rPr lang="en-US" sz="3599" b="0">
                <a:solidFill>
                  <a:schemeClr val="bg1"/>
                </a:solidFill>
                <a:latin typeface="Open Sans" panose="020B0606030504020204" pitchFamily="34" charset="0"/>
                <a:ea typeface="Open Sans" panose="020B0606030504020204" pitchFamily="34" charset="0"/>
                <a:cs typeface="Open Sans" panose="020B0606030504020204" pitchFamily="34" charset="0"/>
              </a:rPr>
              <a:t>ACADEMICS</a:t>
            </a:r>
          </a:p>
        </p:txBody>
      </p:sp>
      <p:sp>
        <p:nvSpPr>
          <p:cNvPr id="8" name="Title Placeholder 1">
            <a:extLst>
              <a:ext uri="{FF2B5EF4-FFF2-40B4-BE49-F238E27FC236}">
                <a16:creationId xmlns:a16="http://schemas.microsoft.com/office/drawing/2014/main" id="{488DD497-9FA8-9B4C-AC13-CD304EF0832A}"/>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3" name="Text Placeholder 4">
            <a:extLst>
              <a:ext uri="{FF2B5EF4-FFF2-40B4-BE49-F238E27FC236}">
                <a16:creationId xmlns:a16="http://schemas.microsoft.com/office/drawing/2014/main" id="{449A732D-5BEB-B847-A7FB-EAD6B5248158}"/>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066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FA Student Readiness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6D54EA9-0FE7-5E49-B5A3-03799137530C}"/>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5" name="Rectangle 14">
            <a:extLst>
              <a:ext uri="{FF2B5EF4-FFF2-40B4-BE49-F238E27FC236}">
                <a16:creationId xmlns:a16="http://schemas.microsoft.com/office/drawing/2014/main" id="{51E41C65-BBFD-984D-8458-AE48345AA038}"/>
              </a:ext>
            </a:extLst>
          </p:cNvPr>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6" name="Rectangle 15">
            <a:extLst>
              <a:ext uri="{FF2B5EF4-FFF2-40B4-BE49-F238E27FC236}">
                <a16:creationId xmlns:a16="http://schemas.microsoft.com/office/drawing/2014/main" id="{F168EB84-9AEF-0342-B140-A7261696D341}"/>
              </a:ext>
            </a:extLst>
          </p:cNvPr>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7" name="Rectangle 16">
            <a:extLst>
              <a:ext uri="{FF2B5EF4-FFF2-40B4-BE49-F238E27FC236}">
                <a16:creationId xmlns:a16="http://schemas.microsoft.com/office/drawing/2014/main" id="{29A812B3-194E-0745-8D5A-54352B8F3BDD}"/>
              </a:ext>
            </a:extLst>
          </p:cNvPr>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0" name="Title Placeholder 1">
            <a:extLst>
              <a:ext uri="{FF2B5EF4-FFF2-40B4-BE49-F238E27FC236}">
                <a16:creationId xmlns:a16="http://schemas.microsoft.com/office/drawing/2014/main" id="{E4F71DA9-7955-DD45-9713-555E89ECEEC7}"/>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1" name="Text Placeholder 4">
            <a:extLst>
              <a:ext uri="{FF2B5EF4-FFF2-40B4-BE49-F238E27FC236}">
                <a16:creationId xmlns:a16="http://schemas.microsoft.com/office/drawing/2014/main" id="{80BB9A16-38C2-F14E-B9F9-FE99EE3F1BA8}"/>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B21E3C87-87AB-224B-9134-C4C5AEF3DB78}"/>
              </a:ext>
            </a:extLst>
          </p:cNvPr>
          <p:cNvSpPr txBox="1"/>
          <p:nvPr userDrawn="1"/>
        </p:nvSpPr>
        <p:spPr>
          <a:xfrm rot="5400000">
            <a:off x="8226378" y="2631555"/>
            <a:ext cx="5452110" cy="646203"/>
          </a:xfrm>
          <a:prstGeom prst="rect">
            <a:avLst/>
          </a:prstGeom>
          <a:noFill/>
        </p:spPr>
        <p:txBody>
          <a:bodyPr wrap="square" rtlCol="0">
            <a:spAutoFit/>
          </a:bodyPr>
          <a:lstStyle/>
          <a:p>
            <a:r>
              <a:rPr lang="en-US" sz="3599" b="0">
                <a:solidFill>
                  <a:schemeClr val="bg1"/>
                </a:solidFill>
                <a:latin typeface="Open Sans" panose="020B0606030504020204" pitchFamily="34" charset="0"/>
                <a:ea typeface="Open Sans" panose="020B0606030504020204" pitchFamily="34" charset="0"/>
                <a:cs typeface="Open Sans" panose="020B0606030504020204" pitchFamily="34" charset="0"/>
              </a:rPr>
              <a:t>STUDENT READINESS</a:t>
            </a:r>
          </a:p>
        </p:txBody>
      </p:sp>
    </p:spTree>
    <p:extLst>
      <p:ext uri="{BB962C8B-B14F-4D97-AF65-F5344CB8AC3E}">
        <p14:creationId xmlns:p14="http://schemas.microsoft.com/office/powerpoint/2010/main" val="2588752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Slide_Option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433CBB-FD63-7548-8991-A15F6208D9E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14903" b="14903"/>
          <a:stretch/>
        </p:blipFill>
        <p:spPr>
          <a:xfrm>
            <a:off x="0" y="893"/>
            <a:ext cx="12188809" cy="5693322"/>
          </a:xfrm>
          <a:custGeom>
            <a:avLst/>
            <a:gdLst>
              <a:gd name="connsiteX0" fmla="*/ 0 w 12191984"/>
              <a:gd name="connsiteY0" fmla="*/ 0 h 5694805"/>
              <a:gd name="connsiteX1" fmla="*/ 12191984 w 12191984"/>
              <a:gd name="connsiteY1" fmla="*/ 0 h 5694805"/>
              <a:gd name="connsiteX2" fmla="*/ 12191984 w 12191984"/>
              <a:gd name="connsiteY2" fmla="*/ 4047305 h 5694805"/>
              <a:gd name="connsiteX3" fmla="*/ 12143591 w 12191984"/>
              <a:gd name="connsiteY3" fmla="*/ 4047305 h 5694805"/>
              <a:gd name="connsiteX4" fmla="*/ 0 w 12191984"/>
              <a:gd name="connsiteY4" fmla="*/ 5694805 h 5694805"/>
              <a:gd name="connsiteX5" fmla="*/ 0 w 12191984"/>
              <a:gd name="connsiteY5" fmla="*/ 4047305 h 5694805"/>
              <a:gd name="connsiteX6" fmla="*/ 0 w 12191984"/>
              <a:gd name="connsiteY6" fmla="*/ 4041151 h 56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84" h="5694805">
                <a:moveTo>
                  <a:pt x="0" y="0"/>
                </a:moveTo>
                <a:lnTo>
                  <a:pt x="12191984" y="0"/>
                </a:lnTo>
                <a:lnTo>
                  <a:pt x="12191984" y="4047305"/>
                </a:lnTo>
                <a:lnTo>
                  <a:pt x="12143591" y="4047305"/>
                </a:lnTo>
                <a:lnTo>
                  <a:pt x="0" y="5694805"/>
                </a:lnTo>
                <a:lnTo>
                  <a:pt x="0" y="4047305"/>
                </a:lnTo>
                <a:lnTo>
                  <a:pt x="0" y="4041151"/>
                </a:lnTo>
                <a:close/>
              </a:path>
            </a:pathLst>
          </a:custGeom>
        </p:spPr>
      </p:pic>
      <p:sp>
        <p:nvSpPr>
          <p:cNvPr id="7" name="Freeform 6">
            <a:extLst>
              <a:ext uri="{FF2B5EF4-FFF2-40B4-BE49-F238E27FC236}">
                <a16:creationId xmlns:a16="http://schemas.microsoft.com/office/drawing/2014/main" id="{99019C8F-9DDE-9345-A0AC-A00AE29937CD}"/>
              </a:ext>
            </a:extLst>
          </p:cNvPr>
          <p:cNvSpPr/>
          <p:nvPr userDrawn="1"/>
        </p:nvSpPr>
        <p:spPr>
          <a:xfrm flipV="1">
            <a:off x="-1" y="-889"/>
            <a:ext cx="12188809" cy="5693321"/>
          </a:xfrm>
          <a:custGeom>
            <a:avLst/>
            <a:gdLst>
              <a:gd name="connsiteX0" fmla="*/ 0 w 12192000"/>
              <a:gd name="connsiteY0" fmla="*/ 5694805 h 5694805"/>
              <a:gd name="connsiteX1" fmla="*/ 12192000 w 12192000"/>
              <a:gd name="connsiteY1" fmla="*/ 5694805 h 5694805"/>
              <a:gd name="connsiteX2" fmla="*/ 12192000 w 12192000"/>
              <a:gd name="connsiteY2" fmla="*/ 1647500 h 5694805"/>
              <a:gd name="connsiteX3" fmla="*/ 12143591 w 12192000"/>
              <a:gd name="connsiteY3" fmla="*/ 1647500 h 5694805"/>
              <a:gd name="connsiteX4" fmla="*/ 0 w 12192000"/>
              <a:gd name="connsiteY4" fmla="*/ 0 h 5694805"/>
              <a:gd name="connsiteX5" fmla="*/ 0 w 12192000"/>
              <a:gd name="connsiteY5" fmla="*/ 1647500 h 5694805"/>
              <a:gd name="connsiteX6" fmla="*/ 0 w 12192000"/>
              <a:gd name="connsiteY6" fmla="*/ 1653654 h 56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4805">
                <a:moveTo>
                  <a:pt x="0" y="5694805"/>
                </a:moveTo>
                <a:lnTo>
                  <a:pt x="12192000" y="5694805"/>
                </a:lnTo>
                <a:lnTo>
                  <a:pt x="12192000" y="1647500"/>
                </a:lnTo>
                <a:lnTo>
                  <a:pt x="12143591" y="1647500"/>
                </a:lnTo>
                <a:lnTo>
                  <a:pt x="0" y="0"/>
                </a:lnTo>
                <a:lnTo>
                  <a:pt x="0" y="1647500"/>
                </a:lnTo>
                <a:lnTo>
                  <a:pt x="0" y="1653654"/>
                </a:lnTo>
                <a:close/>
              </a:path>
            </a:pathLst>
          </a:custGeom>
          <a:gradFill>
            <a:gsLst>
              <a:gs pos="0">
                <a:schemeClr val="bg1"/>
              </a:gs>
              <a:gs pos="100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8" name="Picture 7">
            <a:extLst>
              <a:ext uri="{FF2B5EF4-FFF2-40B4-BE49-F238E27FC236}">
                <a16:creationId xmlns:a16="http://schemas.microsoft.com/office/drawing/2014/main" id="{F6F64B84-B4C2-5044-B49C-37C67468A51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429" y="134484"/>
            <a:ext cx="1511317" cy="943089"/>
          </a:xfrm>
          <a:prstGeom prst="rect">
            <a:avLst/>
          </a:prstGeom>
        </p:spPr>
      </p:pic>
      <p:sp>
        <p:nvSpPr>
          <p:cNvPr id="9" name="TextBox 8">
            <a:extLst>
              <a:ext uri="{FF2B5EF4-FFF2-40B4-BE49-F238E27FC236}">
                <a16:creationId xmlns:a16="http://schemas.microsoft.com/office/drawing/2014/main" id="{AB31A684-D534-9A41-817E-511482241760}"/>
              </a:ext>
            </a:extLst>
          </p:cNvPr>
          <p:cNvSpPr txBox="1"/>
          <p:nvPr userDrawn="1"/>
        </p:nvSpPr>
        <p:spPr>
          <a:xfrm>
            <a:off x="428151" y="841275"/>
            <a:ext cx="1390304" cy="276927"/>
          </a:xfrm>
          <a:prstGeom prst="rect">
            <a:avLst/>
          </a:prstGeom>
          <a:noFill/>
        </p:spPr>
        <p:txBody>
          <a:bodyPr wrap="square" rtlCol="0">
            <a:spAutoFit/>
          </a:bodyPr>
          <a:lstStyle/>
          <a:p>
            <a:pPr algn="r"/>
            <a:r>
              <a:rPr lang="en-US" sz="1200"/>
              <a:t>#</a:t>
            </a:r>
            <a:r>
              <a:rPr lang="en-US" sz="1200" err="1"/>
              <a:t>TNBestforAll</a:t>
            </a:r>
            <a:endParaRPr lang="en-US" sz="1200"/>
          </a:p>
        </p:txBody>
      </p:sp>
      <p:pic>
        <p:nvPicPr>
          <p:cNvPr id="12" name="Picture 11">
            <a:extLst>
              <a:ext uri="{FF2B5EF4-FFF2-40B4-BE49-F238E27FC236}">
                <a16:creationId xmlns:a16="http://schemas.microsoft.com/office/drawing/2014/main" id="{552F5791-A095-824A-9574-D0FB827DB87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6152" y="5972469"/>
            <a:ext cx="1586983" cy="627866"/>
          </a:xfrm>
          <a:prstGeom prst="rect">
            <a:avLst/>
          </a:prstGeom>
        </p:spPr>
      </p:pic>
      <p:sp>
        <p:nvSpPr>
          <p:cNvPr id="13" name="Subtitle 2">
            <a:extLst>
              <a:ext uri="{FF2B5EF4-FFF2-40B4-BE49-F238E27FC236}">
                <a16:creationId xmlns:a16="http://schemas.microsoft.com/office/drawing/2014/main" id="{66C46652-1F92-C741-B925-6444432B5F9B}"/>
              </a:ext>
            </a:extLst>
          </p:cNvPr>
          <p:cNvSpPr>
            <a:spLocks noGrp="1"/>
          </p:cNvSpPr>
          <p:nvPr>
            <p:ph type="subTitle" idx="1" hasCustomPrompt="1"/>
          </p:nvPr>
        </p:nvSpPr>
        <p:spPr>
          <a:xfrm>
            <a:off x="4660729" y="5197871"/>
            <a:ext cx="7252351" cy="473464"/>
          </a:xfrm>
        </p:spPr>
        <p:txBody>
          <a:bodyPr>
            <a:noAutofit/>
          </a:bodyPr>
          <a:lstStyle>
            <a:lvl1pPr marL="0" indent="0" algn="r">
              <a:buNone/>
              <a:defRPr sz="2400" b="1" baseline="0">
                <a:solidFill>
                  <a:schemeClr val="tx1"/>
                </a:solidFill>
                <a:latin typeface="+mn-lt"/>
              </a:defRPr>
            </a:lvl1pPr>
            <a:lvl2pPr marL="342815" indent="0" algn="ctr">
              <a:buNone/>
              <a:defRPr>
                <a:solidFill>
                  <a:schemeClr val="tx1">
                    <a:tint val="75000"/>
                  </a:schemeClr>
                </a:solidFill>
              </a:defRPr>
            </a:lvl2pPr>
            <a:lvl3pPr marL="685629" indent="0" algn="ctr">
              <a:buNone/>
              <a:defRPr>
                <a:solidFill>
                  <a:schemeClr val="tx1">
                    <a:tint val="75000"/>
                  </a:schemeClr>
                </a:solidFill>
              </a:defRPr>
            </a:lvl3pPr>
            <a:lvl4pPr marL="1028443" indent="0" algn="ctr">
              <a:buNone/>
              <a:defRPr>
                <a:solidFill>
                  <a:schemeClr val="tx1">
                    <a:tint val="75000"/>
                  </a:schemeClr>
                </a:solidFill>
              </a:defRPr>
            </a:lvl4pPr>
            <a:lvl5pPr marL="1371257" indent="0" algn="ctr">
              <a:buNone/>
              <a:defRPr>
                <a:solidFill>
                  <a:schemeClr val="tx1">
                    <a:tint val="75000"/>
                  </a:schemeClr>
                </a:solidFill>
              </a:defRPr>
            </a:lvl5pPr>
            <a:lvl6pPr marL="1714072" indent="0" algn="ctr">
              <a:buNone/>
              <a:defRPr>
                <a:solidFill>
                  <a:schemeClr val="tx1">
                    <a:tint val="75000"/>
                  </a:schemeClr>
                </a:solidFill>
              </a:defRPr>
            </a:lvl6pPr>
            <a:lvl7pPr marL="2056886" indent="0" algn="ctr">
              <a:buNone/>
              <a:defRPr>
                <a:solidFill>
                  <a:schemeClr val="tx1">
                    <a:tint val="75000"/>
                  </a:schemeClr>
                </a:solidFill>
              </a:defRPr>
            </a:lvl7pPr>
            <a:lvl8pPr marL="2399700" indent="0" algn="ctr">
              <a:buNone/>
              <a:defRPr>
                <a:solidFill>
                  <a:schemeClr val="tx1">
                    <a:tint val="75000"/>
                  </a:schemeClr>
                </a:solidFill>
              </a:defRPr>
            </a:lvl8pPr>
            <a:lvl9pPr marL="2742514" indent="0" algn="ctr">
              <a:buNone/>
              <a:defRPr>
                <a:solidFill>
                  <a:schemeClr val="tx1">
                    <a:tint val="75000"/>
                  </a:schemeClr>
                </a:solidFill>
              </a:defRPr>
            </a:lvl9pPr>
          </a:lstStyle>
          <a:p>
            <a:r>
              <a:rPr lang="en-US"/>
              <a:t>Presenter Name | Job Title</a:t>
            </a:r>
          </a:p>
          <a:p>
            <a:r>
              <a:rPr lang="en-US"/>
              <a:t> </a:t>
            </a:r>
          </a:p>
        </p:txBody>
      </p:sp>
      <p:sp>
        <p:nvSpPr>
          <p:cNvPr id="15" name="Rectangle 14">
            <a:extLst>
              <a:ext uri="{FF2B5EF4-FFF2-40B4-BE49-F238E27FC236}">
                <a16:creationId xmlns:a16="http://schemas.microsoft.com/office/drawing/2014/main" id="{A2BAE979-5175-884C-A91E-3BB902360395}"/>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2">
            <a:extLst>
              <a:ext uri="{FF2B5EF4-FFF2-40B4-BE49-F238E27FC236}">
                <a16:creationId xmlns:a16="http://schemas.microsoft.com/office/drawing/2014/main" id="{5A986478-2512-7E48-A021-24522ABC1101}"/>
              </a:ext>
            </a:extLst>
          </p:cNvPr>
          <p:cNvSpPr>
            <a:spLocks noGrp="1"/>
          </p:cNvSpPr>
          <p:nvPr>
            <p:ph type="body" sz="quarter" idx="11" hasCustomPrompt="1"/>
          </p:nvPr>
        </p:nvSpPr>
        <p:spPr>
          <a:xfrm>
            <a:off x="4660900" y="5760947"/>
            <a:ext cx="7251700" cy="473464"/>
          </a:xfrm>
        </p:spPr>
        <p:txBody>
          <a:bodyPr>
            <a:noAutofit/>
          </a:bodyPr>
          <a:lstStyle>
            <a:lvl1pPr marL="0" marR="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sz="1800"/>
            </a:lvl1pPr>
            <a:lvl2pPr marL="342814" indent="0" algn="r">
              <a:buNone/>
              <a:defRPr sz="1600"/>
            </a:lvl2pPr>
            <a:lvl3pPr marL="685629" indent="0" algn="r">
              <a:buNone/>
              <a:defRPr sz="1400"/>
            </a:lvl3pPr>
            <a:lvl4pPr marL="1028443" indent="0" algn="r">
              <a:buNone/>
              <a:defRPr sz="1200"/>
            </a:lvl4pPr>
            <a:lvl5pPr marL="1371257" indent="0" algn="r">
              <a:buNone/>
              <a:defRPr sz="1200"/>
            </a:lvl5pPr>
          </a:lstStyle>
          <a:p>
            <a:pPr marL="0" marR="0" lvl="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a:pPr>
            <a:r>
              <a:rPr lang="en-US" sz="1800"/>
              <a:t>Team/Office/Division Name | Date </a:t>
            </a:r>
          </a:p>
        </p:txBody>
      </p:sp>
    </p:spTree>
    <p:extLst>
      <p:ext uri="{BB962C8B-B14F-4D97-AF65-F5344CB8AC3E}">
        <p14:creationId xmlns:p14="http://schemas.microsoft.com/office/powerpoint/2010/main" val="144389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FA Educators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9E8E21-ABBE-8F45-B3EC-9E15035E1769}"/>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5" name="Rectangle 14">
            <a:extLst>
              <a:ext uri="{FF2B5EF4-FFF2-40B4-BE49-F238E27FC236}">
                <a16:creationId xmlns:a16="http://schemas.microsoft.com/office/drawing/2014/main" id="{3918D983-1355-004C-BCD1-B3D329AF356A}"/>
              </a:ext>
            </a:extLst>
          </p:cNvPr>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6" name="Rectangle 15">
            <a:extLst>
              <a:ext uri="{FF2B5EF4-FFF2-40B4-BE49-F238E27FC236}">
                <a16:creationId xmlns:a16="http://schemas.microsoft.com/office/drawing/2014/main" id="{85038D3C-9ECD-B64E-83FA-6A192ED04AC9}"/>
              </a:ext>
            </a:extLst>
          </p:cNvPr>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7" name="Rectangle 16">
            <a:extLst>
              <a:ext uri="{FF2B5EF4-FFF2-40B4-BE49-F238E27FC236}">
                <a16:creationId xmlns:a16="http://schemas.microsoft.com/office/drawing/2014/main" id="{7338A7DD-F09D-7741-88D2-52435917CCA1}"/>
              </a:ext>
            </a:extLst>
          </p:cNvPr>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8" name="Title Placeholder 1">
            <a:extLst>
              <a:ext uri="{FF2B5EF4-FFF2-40B4-BE49-F238E27FC236}">
                <a16:creationId xmlns:a16="http://schemas.microsoft.com/office/drawing/2014/main" id="{4C572FF4-F3AA-8549-A6C5-BDAC0A770A26}"/>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3" name="Text Placeholder 4">
            <a:extLst>
              <a:ext uri="{FF2B5EF4-FFF2-40B4-BE49-F238E27FC236}">
                <a16:creationId xmlns:a16="http://schemas.microsoft.com/office/drawing/2014/main" id="{D12DC94B-E27A-E440-96A0-C87FF10BB029}"/>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624C65DE-F11F-4B4E-A4EC-9C2EEDDF7E28}"/>
              </a:ext>
            </a:extLst>
          </p:cNvPr>
          <p:cNvSpPr txBox="1"/>
          <p:nvPr userDrawn="1"/>
        </p:nvSpPr>
        <p:spPr>
          <a:xfrm rot="5400000">
            <a:off x="8082170" y="1968615"/>
            <a:ext cx="4126230" cy="646203"/>
          </a:xfrm>
          <a:prstGeom prst="rect">
            <a:avLst/>
          </a:prstGeom>
          <a:noFill/>
        </p:spPr>
        <p:txBody>
          <a:bodyPr wrap="square" rtlCol="0">
            <a:spAutoFit/>
          </a:bodyPr>
          <a:lstStyle/>
          <a:p>
            <a:r>
              <a:rPr lang="en-US" sz="3599" b="0">
                <a:solidFill>
                  <a:schemeClr val="bg1"/>
                </a:solidFill>
                <a:latin typeface="Open Sans" panose="020B0606030504020204" pitchFamily="34" charset="0"/>
                <a:ea typeface="Open Sans" panose="020B0606030504020204" pitchFamily="34" charset="0"/>
                <a:cs typeface="Open Sans" panose="020B0606030504020204" pitchFamily="34" charset="0"/>
              </a:rPr>
              <a:t>EDUCATORS</a:t>
            </a:r>
          </a:p>
        </p:txBody>
      </p:sp>
    </p:spTree>
    <p:extLst>
      <p:ext uri="{BB962C8B-B14F-4D97-AF65-F5344CB8AC3E}">
        <p14:creationId xmlns:p14="http://schemas.microsoft.com/office/powerpoint/2010/main" val="2989814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FA Color Bars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25227-80B3-044E-B5C2-30A4886F1093}"/>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3" name="Rectangle 2"/>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4" name="Rectangle 3"/>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5" name="Rectangle 4"/>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7" name="Title Placeholder 1">
            <a:extLst>
              <a:ext uri="{FF2B5EF4-FFF2-40B4-BE49-F238E27FC236}">
                <a16:creationId xmlns:a16="http://schemas.microsoft.com/office/drawing/2014/main" id="{209CBD19-EFA2-2845-88A5-BFE46601A96C}"/>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A686CA45-9F58-2E4A-BDF7-50BEB15FD0D8}"/>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02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FA Academic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46B0-F569-C44B-996A-A6EE8557F5B3}"/>
              </a:ext>
            </a:extLst>
          </p:cNvPr>
          <p:cNvSpPr>
            <a:spLocks noGrp="1"/>
          </p:cNvSpPr>
          <p:nvPr>
            <p:ph type="title"/>
          </p:nvPr>
        </p:nvSpPr>
        <p:spPr/>
        <p:txBody>
          <a:bodyPr/>
          <a:lstStyle/>
          <a:p>
            <a:r>
              <a:rPr lang="en-US"/>
              <a:t>Click to edit Master title style</a:t>
            </a:r>
          </a:p>
        </p:txBody>
      </p:sp>
      <p:sp>
        <p:nvSpPr>
          <p:cNvPr id="3" name="Triangle 2">
            <a:extLst>
              <a:ext uri="{FF2B5EF4-FFF2-40B4-BE49-F238E27FC236}">
                <a16:creationId xmlns:a16="http://schemas.microsoft.com/office/drawing/2014/main" id="{D8AB1BC3-ADB8-A149-9F91-58C038DC424B}"/>
              </a:ext>
            </a:extLst>
          </p:cNvPr>
          <p:cNvSpPr/>
          <p:nvPr userDrawn="1"/>
        </p:nvSpPr>
        <p:spPr>
          <a:xfrm flipV="1">
            <a:off x="10817225" y="0"/>
            <a:ext cx="1371600" cy="1371600"/>
          </a:xfrm>
          <a:prstGeom prst="triangle">
            <a:avLst>
              <a:gd name="adj" fmla="val 100000"/>
            </a:avLst>
          </a:prstGeom>
          <a:solidFill>
            <a:schemeClr val="accent3"/>
          </a:solidFill>
          <a:ln>
            <a:noFill/>
          </a:ln>
          <a:effectLst>
            <a:outerShdw blurRad="381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Books on shelf outline">
            <a:extLst>
              <a:ext uri="{FF2B5EF4-FFF2-40B4-BE49-F238E27FC236}">
                <a16:creationId xmlns:a16="http://schemas.microsoft.com/office/drawing/2014/main" id="{2074A7E2-0E1B-9C4F-81DA-1582BD68DE4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68099" y="80906"/>
            <a:ext cx="635337" cy="635337"/>
          </a:xfrm>
          <a:prstGeom prst="rect">
            <a:avLst/>
          </a:prstGeom>
        </p:spPr>
      </p:pic>
    </p:spTree>
    <p:extLst>
      <p:ext uri="{BB962C8B-B14F-4D97-AF65-F5344CB8AC3E}">
        <p14:creationId xmlns:p14="http://schemas.microsoft.com/office/powerpoint/2010/main" val="42599097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FA Student Readines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62B7-971E-7144-8D30-3DDE4124C28E}"/>
              </a:ext>
            </a:extLst>
          </p:cNvPr>
          <p:cNvSpPr>
            <a:spLocks noGrp="1"/>
          </p:cNvSpPr>
          <p:nvPr>
            <p:ph type="title"/>
          </p:nvPr>
        </p:nvSpPr>
        <p:spPr/>
        <p:txBody>
          <a:bodyPr/>
          <a:lstStyle/>
          <a:p>
            <a:r>
              <a:rPr lang="en-US"/>
              <a:t>Click to edit Master title style</a:t>
            </a:r>
          </a:p>
        </p:txBody>
      </p:sp>
      <p:sp>
        <p:nvSpPr>
          <p:cNvPr id="3" name="Triangle 2">
            <a:extLst>
              <a:ext uri="{FF2B5EF4-FFF2-40B4-BE49-F238E27FC236}">
                <a16:creationId xmlns:a16="http://schemas.microsoft.com/office/drawing/2014/main" id="{54BF96FF-0F9F-AD4A-84B3-2BED9A8D1C2E}"/>
              </a:ext>
            </a:extLst>
          </p:cNvPr>
          <p:cNvSpPr/>
          <p:nvPr userDrawn="1"/>
        </p:nvSpPr>
        <p:spPr>
          <a:xfrm flipV="1">
            <a:off x="10817225" y="0"/>
            <a:ext cx="1371600" cy="1371600"/>
          </a:xfrm>
          <a:prstGeom prst="triangle">
            <a:avLst>
              <a:gd name="adj" fmla="val 100000"/>
            </a:avLst>
          </a:prstGeom>
          <a:solidFill>
            <a:schemeClr val="accent4"/>
          </a:solidFill>
          <a:ln>
            <a:noFill/>
          </a:ln>
          <a:effectLst>
            <a:outerShdw blurRad="381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CA17BD01-0BFC-904C-B715-3D6538A9232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1698" y="68085"/>
            <a:ext cx="592554" cy="700012"/>
          </a:xfrm>
          <a:prstGeom prst="rect">
            <a:avLst/>
          </a:prstGeom>
        </p:spPr>
      </p:pic>
    </p:spTree>
    <p:extLst>
      <p:ext uri="{BB962C8B-B14F-4D97-AF65-F5344CB8AC3E}">
        <p14:creationId xmlns:p14="http://schemas.microsoft.com/office/powerpoint/2010/main" val="1426182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FA Educator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218-55AA-BD45-A117-266D64E15115}"/>
              </a:ext>
            </a:extLst>
          </p:cNvPr>
          <p:cNvSpPr>
            <a:spLocks noGrp="1"/>
          </p:cNvSpPr>
          <p:nvPr>
            <p:ph type="title"/>
          </p:nvPr>
        </p:nvSpPr>
        <p:spPr/>
        <p:txBody>
          <a:bodyPr/>
          <a:lstStyle/>
          <a:p>
            <a:r>
              <a:rPr lang="en-US"/>
              <a:t>Click to edit Master title style</a:t>
            </a:r>
          </a:p>
        </p:txBody>
      </p:sp>
      <p:sp>
        <p:nvSpPr>
          <p:cNvPr id="3" name="Triangle 2">
            <a:extLst>
              <a:ext uri="{FF2B5EF4-FFF2-40B4-BE49-F238E27FC236}">
                <a16:creationId xmlns:a16="http://schemas.microsoft.com/office/drawing/2014/main" id="{D2D41F0E-D75A-B041-8358-4BEFD74AB688}"/>
              </a:ext>
            </a:extLst>
          </p:cNvPr>
          <p:cNvSpPr/>
          <p:nvPr userDrawn="1"/>
        </p:nvSpPr>
        <p:spPr>
          <a:xfrm flipV="1">
            <a:off x="10817225" y="0"/>
            <a:ext cx="1371600" cy="1371600"/>
          </a:xfrm>
          <a:prstGeom prst="triangle">
            <a:avLst>
              <a:gd name="adj" fmla="val 100000"/>
            </a:avLst>
          </a:prstGeom>
          <a:solidFill>
            <a:schemeClr val="accent5"/>
          </a:solidFill>
          <a:ln>
            <a:noFill/>
          </a:ln>
          <a:effectLst>
            <a:outerShdw blurRad="381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lassroom outline">
            <a:extLst>
              <a:ext uri="{FF2B5EF4-FFF2-40B4-BE49-F238E27FC236}">
                <a16:creationId xmlns:a16="http://schemas.microsoft.com/office/drawing/2014/main" id="{53E484DD-C407-2244-80AE-1AE2FAD4A4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8568" y="111293"/>
            <a:ext cx="656803" cy="656803"/>
          </a:xfrm>
          <a:prstGeom prst="rect">
            <a:avLst/>
          </a:prstGeom>
        </p:spPr>
      </p:pic>
    </p:spTree>
    <p:extLst>
      <p:ext uri="{BB962C8B-B14F-4D97-AF65-F5344CB8AC3E}">
        <p14:creationId xmlns:p14="http://schemas.microsoft.com/office/powerpoint/2010/main" val="1418857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dy Slide 10">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A17CE0F-86B2-4F4A-8062-08DFB4C0BFA0}"/>
              </a:ext>
            </a:extLst>
          </p:cNvPr>
          <p:cNvSpPr>
            <a:spLocks noGrp="1"/>
          </p:cNvSpPr>
          <p:nvPr>
            <p:ph type="title"/>
          </p:nvPr>
        </p:nvSpPr>
        <p:spPr>
          <a:xfrm>
            <a:off x="2102455" y="228600"/>
            <a:ext cx="9610246"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1A918A53-C283-1B4D-9640-1599D57C8316}"/>
              </a:ext>
            </a:extLst>
          </p:cNvPr>
          <p:cNvSpPr>
            <a:spLocks noGrp="1"/>
          </p:cNvSpPr>
          <p:nvPr>
            <p:ph type="body" sz="quarter" idx="10"/>
          </p:nvPr>
        </p:nvSpPr>
        <p:spPr>
          <a:xfrm>
            <a:off x="2102455" y="1531917"/>
            <a:ext cx="9610244"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D7AC9AD7-8289-4247-B9A4-3E901630EB14}"/>
              </a:ext>
            </a:extLst>
          </p:cNvPr>
          <p:cNvSpPr/>
          <p:nvPr userDrawn="1"/>
        </p:nvSpPr>
        <p:spPr>
          <a:xfrm>
            <a:off x="0" y="0"/>
            <a:ext cx="18002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p>
        </p:txBody>
      </p:sp>
      <p:pic>
        <p:nvPicPr>
          <p:cNvPr id="9" name="Picture 8">
            <a:extLst>
              <a:ext uri="{FF2B5EF4-FFF2-40B4-BE49-F238E27FC236}">
                <a16:creationId xmlns:a16="http://schemas.microsoft.com/office/drawing/2014/main" id="{E3804675-D4D6-2C48-BFDC-3C3B0F22F8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696062">
            <a:off x="395472" y="260826"/>
            <a:ext cx="953640" cy="2924142"/>
          </a:xfrm>
          <a:prstGeom prst="rect">
            <a:avLst/>
          </a:prstGeom>
        </p:spPr>
      </p:pic>
    </p:spTree>
    <p:extLst>
      <p:ext uri="{BB962C8B-B14F-4D97-AF65-F5344CB8AC3E}">
        <p14:creationId xmlns:p14="http://schemas.microsoft.com/office/powerpoint/2010/main" val="56897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336120" y="1070424"/>
            <a:ext cx="1200211" cy="3681160"/>
          </a:xfrm>
          <a:prstGeom prst="rect">
            <a:avLst/>
          </a:prstGeom>
        </p:spPr>
      </p:pic>
      <p:pic>
        <p:nvPicPr>
          <p:cNvPr id="4" name="Picture 3">
            <a:extLst>
              <a:ext uri="{FF2B5EF4-FFF2-40B4-BE49-F238E27FC236}">
                <a16:creationId xmlns:a16="http://schemas.microsoft.com/office/drawing/2014/main" id="{EF45A5E4-093F-5C42-B6E9-B06026B1549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387" r="29781"/>
          <a:stretch/>
        </p:blipFill>
        <p:spPr>
          <a:xfrm>
            <a:off x="209756" y="568460"/>
            <a:ext cx="3713952" cy="4685856"/>
          </a:xfrm>
          <a:prstGeom prst="rect">
            <a:avLst/>
          </a:prstGeom>
        </p:spPr>
      </p:pic>
      <p:grpSp>
        <p:nvGrpSpPr>
          <p:cNvPr id="5" name="Group 4"/>
          <p:cNvGrpSpPr/>
          <p:nvPr userDrawn="1"/>
        </p:nvGrpSpPr>
        <p:grpSpPr>
          <a:xfrm>
            <a:off x="8528034" y="6047740"/>
            <a:ext cx="3210027" cy="196444"/>
            <a:chOff x="6927228" y="7552706"/>
            <a:chExt cx="5016271" cy="227062"/>
          </a:xfrm>
        </p:grpSpPr>
        <p:sp>
          <p:nvSpPr>
            <p:cNvPr id="6" name="Oval 5"/>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 name="Oval 6"/>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 name="Oval 7"/>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 name="Oval 8"/>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 name="Oval 9"/>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 name="Oval 10"/>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 name="Oval 11"/>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 name="Oval 12"/>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 name="Oval 13"/>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 name="Oval 14"/>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 name="Oval 15"/>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 name="Oval 16"/>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 name="Oval 17"/>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 name="Oval 18"/>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 name="Oval 19"/>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 name="Oval 20"/>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2" name="Oval 21"/>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3" name="Oval 22"/>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4" name="Oval 23"/>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5" name="Oval 24"/>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6" name="Oval 25"/>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7" name="Oval 26"/>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8" name="Oval 27"/>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9" name="Oval 28"/>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0" name="Oval 29"/>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1" name="Oval 30"/>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2" name="Oval 31"/>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3" name="Oval 32"/>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4" name="Oval 33"/>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5" name="Oval 34"/>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6" name="Oval 35"/>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7" name="Oval 36"/>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8" name="Oval 37"/>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9" name="Oval 38"/>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0" name="Oval 39"/>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1" name="Oval 40"/>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2" name="Oval 41"/>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3" name="Oval 42"/>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4" name="Oval 43"/>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5" name="Oval 44"/>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6" name="Oval 45"/>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7" name="Oval 46"/>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8" name="Oval 47"/>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9" name="Oval 48"/>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0" name="Oval 49"/>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1" name="Oval 50"/>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2" name="Oval 51"/>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3" name="Oval 52"/>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sp>
        <p:nvSpPr>
          <p:cNvPr id="57" name="Title Placeholder 1">
            <a:extLst>
              <a:ext uri="{FF2B5EF4-FFF2-40B4-BE49-F238E27FC236}">
                <a16:creationId xmlns:a16="http://schemas.microsoft.com/office/drawing/2014/main" id="{23F9C191-2D7F-CD43-AE85-0484228973D6}"/>
              </a:ext>
            </a:extLst>
          </p:cNvPr>
          <p:cNvSpPr>
            <a:spLocks noGrp="1"/>
          </p:cNvSpPr>
          <p:nvPr>
            <p:ph type="title"/>
          </p:nvPr>
        </p:nvSpPr>
        <p:spPr>
          <a:xfrm>
            <a:off x="5738872" y="228600"/>
            <a:ext cx="5999188"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58" name="Text Placeholder 4">
            <a:extLst>
              <a:ext uri="{FF2B5EF4-FFF2-40B4-BE49-F238E27FC236}">
                <a16:creationId xmlns:a16="http://schemas.microsoft.com/office/drawing/2014/main" id="{A66B4290-B988-2544-9CDD-E153F59314DE}"/>
              </a:ext>
            </a:extLst>
          </p:cNvPr>
          <p:cNvSpPr>
            <a:spLocks noGrp="1"/>
          </p:cNvSpPr>
          <p:nvPr>
            <p:ph type="body" sz="quarter" idx="10"/>
          </p:nvPr>
        </p:nvSpPr>
        <p:spPr>
          <a:xfrm>
            <a:off x="5747793" y="1531917"/>
            <a:ext cx="5999188"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59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3" name="Picture Placeholder 8">
            <a:extLst>
              <a:ext uri="{FF2B5EF4-FFF2-40B4-BE49-F238E27FC236}">
                <a16:creationId xmlns:a16="http://schemas.microsoft.com/office/drawing/2014/main" id="{EC3D9FEC-35B5-2A48-9240-C98F6A36B02C}"/>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26236" t="491" r="41582" b="27109"/>
          <a:stretch/>
        </p:blipFill>
        <p:spPr>
          <a:xfrm>
            <a:off x="5398852" y="2054252"/>
            <a:ext cx="2259327" cy="3105150"/>
          </a:xfrm>
          <a:prstGeom prst="rect">
            <a:avLst/>
          </a:prstGeom>
        </p:spPr>
      </p:pic>
      <p:pic>
        <p:nvPicPr>
          <p:cNvPr id="4" name="Picture Placeholder 10">
            <a:extLst>
              <a:ext uri="{FF2B5EF4-FFF2-40B4-BE49-F238E27FC236}">
                <a16:creationId xmlns:a16="http://schemas.microsoft.com/office/drawing/2014/main" id="{4BF81C8E-7B92-4E4A-94BC-EB8183E7F6C8}"/>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l="40596" t="19332" r="23971" b="3996"/>
          <a:stretch/>
        </p:blipFill>
        <p:spPr>
          <a:xfrm>
            <a:off x="7649499" y="2054250"/>
            <a:ext cx="2268004" cy="3105152"/>
          </a:xfrm>
          <a:prstGeom prst="rect">
            <a:avLst/>
          </a:prstGeom>
        </p:spPr>
      </p:pic>
      <p:pic>
        <p:nvPicPr>
          <p:cNvPr id="5" name="Picture Placeholder 12">
            <a:extLst>
              <a:ext uri="{FF2B5EF4-FFF2-40B4-BE49-F238E27FC236}">
                <a16:creationId xmlns:a16="http://schemas.microsoft.com/office/drawing/2014/main" id="{D736E1AF-4E8A-7448-A968-D040E42C9667}"/>
              </a:ext>
            </a:extLst>
          </p:cNvPr>
          <p:cNvPicPr>
            <a:picLocks noChangeAspect="1"/>
          </p:cNvPicPr>
          <p:nvPr userDrawn="1"/>
        </p:nvPicPr>
        <p:blipFill>
          <a:blip r:embed="rId4" cstate="email">
            <a:extLst>
              <a:ext uri="{28A0092B-C50C-407E-A947-70E740481C1C}">
                <a14:useLocalDpi xmlns:a14="http://schemas.microsoft.com/office/drawing/2010/main" val="0"/>
              </a:ext>
            </a:extLst>
          </a:blip>
          <a:srcRect l="27150" r="27150"/>
          <a:stretch>
            <a:fillRect/>
          </a:stretch>
        </p:blipFill>
        <p:spPr>
          <a:xfrm>
            <a:off x="9917502" y="2054250"/>
            <a:ext cx="2271324" cy="3105152"/>
          </a:xfrm>
          <a:prstGeom prst="rect">
            <a:avLst/>
          </a:prstGeom>
        </p:spPr>
      </p:pic>
      <p:sp>
        <p:nvSpPr>
          <p:cNvPr id="6" name="Rectangle 5"/>
          <p:cNvSpPr/>
          <p:nvPr userDrawn="1"/>
        </p:nvSpPr>
        <p:spPr>
          <a:xfrm>
            <a:off x="5397194" y="2054253"/>
            <a:ext cx="2253965" cy="3105151"/>
          </a:xfrm>
          <a:prstGeom prst="rect">
            <a:avLst/>
          </a:prstGeom>
          <a:solidFill>
            <a:srgbClr val="E8772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7" name="Rectangle 6"/>
          <p:cNvSpPr/>
          <p:nvPr userDrawn="1"/>
        </p:nvSpPr>
        <p:spPr>
          <a:xfrm>
            <a:off x="7649499" y="2054253"/>
            <a:ext cx="2268004" cy="3105151"/>
          </a:xfrm>
          <a:prstGeom prst="rect">
            <a:avLst/>
          </a:prstGeom>
          <a:solidFill>
            <a:srgbClr val="2DCCD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8" name="Rectangle 7"/>
          <p:cNvSpPr/>
          <p:nvPr userDrawn="1"/>
        </p:nvSpPr>
        <p:spPr>
          <a:xfrm>
            <a:off x="9917502" y="2054253"/>
            <a:ext cx="2271324" cy="3105151"/>
          </a:xfrm>
          <a:prstGeom prst="rect">
            <a:avLst/>
          </a:prstGeom>
          <a:solidFill>
            <a:srgbClr val="D2D7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pic>
        <p:nvPicPr>
          <p:cNvPr id="10" name="Picture Placeholder 5">
            <a:extLst>
              <a:ext uri="{FF2B5EF4-FFF2-40B4-BE49-F238E27FC236}">
                <a16:creationId xmlns:a16="http://schemas.microsoft.com/office/drawing/2014/main" id="{EEB543B9-ACE5-5044-ACA8-2AE54DED0530}"/>
              </a:ext>
            </a:extLst>
          </p:cNvPr>
          <p:cNvPicPr>
            <a:picLocks noChangeAspect="1"/>
          </p:cNvPicPr>
          <p:nvPr userDrawn="1"/>
        </p:nvPicPr>
        <p:blipFill>
          <a:blip r:embed="rId5" cstate="print">
            <a:clrChange>
              <a:clrFrom>
                <a:srgbClr val="000000">
                  <a:alpha val="0"/>
                </a:srgbClr>
              </a:clrFrom>
              <a:clrTo>
                <a:srgbClr val="000000">
                  <a:alpha val="0"/>
                </a:srgbClr>
              </a:clrTo>
            </a:clrChange>
            <a:graysc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6875" b="6875"/>
          <a:stretch>
            <a:fillRect/>
          </a:stretch>
        </p:blipFill>
        <p:spPr>
          <a:xfrm>
            <a:off x="2" y="2054254"/>
            <a:ext cx="5398853" cy="3105149"/>
          </a:xfrm>
          <a:prstGeom prst="rect">
            <a:avLst/>
          </a:prstGeom>
          <a:gradFill>
            <a:gsLst>
              <a:gs pos="0">
                <a:schemeClr val="accent1">
                  <a:lumMod val="5000"/>
                  <a:lumOff val="95000"/>
                </a:schemeClr>
              </a:gs>
              <a:gs pos="74000">
                <a:schemeClr val="accent1">
                  <a:lumMod val="45000"/>
                  <a:lumOff val="55000"/>
                </a:schemeClr>
              </a:gs>
              <a:gs pos="32000">
                <a:schemeClr val="accent1">
                  <a:lumMod val="45000"/>
                  <a:lumOff val="55000"/>
                </a:schemeClr>
              </a:gs>
              <a:gs pos="100000">
                <a:schemeClr val="accent1">
                  <a:lumMod val="30000"/>
                  <a:lumOff val="70000"/>
                </a:schemeClr>
              </a:gs>
            </a:gsLst>
            <a:lin ang="5400000" scaled="1"/>
          </a:gradFill>
        </p:spPr>
      </p:pic>
      <p:sp>
        <p:nvSpPr>
          <p:cNvPr id="9" name="Rectangle 8"/>
          <p:cNvSpPr/>
          <p:nvPr userDrawn="1"/>
        </p:nvSpPr>
        <p:spPr>
          <a:xfrm>
            <a:off x="2" y="2054253"/>
            <a:ext cx="5398853" cy="310515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pic>
        <p:nvPicPr>
          <p:cNvPr id="11" name="Picture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4552" y="2373454"/>
            <a:ext cx="3802078" cy="2373182"/>
          </a:xfrm>
          <a:prstGeom prst="rect">
            <a:avLst/>
          </a:prstGeom>
        </p:spPr>
      </p:pic>
      <p:sp>
        <p:nvSpPr>
          <p:cNvPr id="13" name="Title Placeholder 1">
            <a:extLst>
              <a:ext uri="{FF2B5EF4-FFF2-40B4-BE49-F238E27FC236}">
                <a16:creationId xmlns:a16="http://schemas.microsoft.com/office/drawing/2014/main" id="{B1A80666-F1D1-C241-B56B-F2434B5AC704}"/>
              </a:ext>
            </a:extLst>
          </p:cNvPr>
          <p:cNvSpPr>
            <a:spLocks noGrp="1"/>
          </p:cNvSpPr>
          <p:nvPr>
            <p:ph type="title" hasCustomPrompt="1"/>
          </p:nvPr>
        </p:nvSpPr>
        <p:spPr>
          <a:xfrm>
            <a:off x="558655" y="92102"/>
            <a:ext cx="11071516" cy="1208314"/>
          </a:xfrm>
          <a:prstGeom prst="rect">
            <a:avLst/>
          </a:prstGeom>
        </p:spPr>
        <p:txBody>
          <a:bodyPr vert="horz" lIns="91440" tIns="45720" rIns="91440" bIns="45720" rtlCol="0" anchor="b">
            <a:normAutofit/>
          </a:bodyPr>
          <a:lstStyle>
            <a:lvl1pPr algn="ctr">
              <a:defRPr sz="4799">
                <a:latin typeface="Georgia" panose="02040502050405020303" pitchFamily="18" charset="0"/>
              </a:defRPr>
            </a:lvl1pPr>
          </a:lstStyle>
          <a:p>
            <a:r>
              <a:rPr lang="en-US"/>
              <a:t>Click to edit title style</a:t>
            </a:r>
          </a:p>
        </p:txBody>
      </p:sp>
      <p:grpSp>
        <p:nvGrpSpPr>
          <p:cNvPr id="15" name="Group 14">
            <a:extLst>
              <a:ext uri="{FF2B5EF4-FFF2-40B4-BE49-F238E27FC236}">
                <a16:creationId xmlns:a16="http://schemas.microsoft.com/office/drawing/2014/main" id="{69A120BF-9F35-7340-8189-F28EF706C7EC}"/>
              </a:ext>
            </a:extLst>
          </p:cNvPr>
          <p:cNvGrpSpPr/>
          <p:nvPr userDrawn="1"/>
        </p:nvGrpSpPr>
        <p:grpSpPr>
          <a:xfrm>
            <a:off x="87609" y="5383676"/>
            <a:ext cx="12013611" cy="175769"/>
            <a:chOff x="-556175" y="5388428"/>
            <a:chExt cx="10206500" cy="149291"/>
          </a:xfrm>
        </p:grpSpPr>
        <p:grpSp>
          <p:nvGrpSpPr>
            <p:cNvPr id="16" name="Group 15">
              <a:extLst>
                <a:ext uri="{FF2B5EF4-FFF2-40B4-BE49-F238E27FC236}">
                  <a16:creationId xmlns:a16="http://schemas.microsoft.com/office/drawing/2014/main" id="{3E11C9FE-A74C-3240-98F3-D5B9B6492C54}"/>
                </a:ext>
              </a:extLst>
            </p:cNvPr>
            <p:cNvGrpSpPr/>
            <p:nvPr userDrawn="1"/>
          </p:nvGrpSpPr>
          <p:grpSpPr>
            <a:xfrm>
              <a:off x="-556175" y="5388428"/>
              <a:ext cx="2501953" cy="149291"/>
              <a:chOff x="6927228" y="7552706"/>
              <a:chExt cx="5016271" cy="227062"/>
            </a:xfrm>
          </p:grpSpPr>
          <p:sp>
            <p:nvSpPr>
              <p:cNvPr id="164" name="Oval 163">
                <a:extLst>
                  <a:ext uri="{FF2B5EF4-FFF2-40B4-BE49-F238E27FC236}">
                    <a16:creationId xmlns:a16="http://schemas.microsoft.com/office/drawing/2014/main" id="{EF912B0F-EEF6-534A-AB82-92D668972EBE}"/>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5" name="Oval 164">
                <a:extLst>
                  <a:ext uri="{FF2B5EF4-FFF2-40B4-BE49-F238E27FC236}">
                    <a16:creationId xmlns:a16="http://schemas.microsoft.com/office/drawing/2014/main" id="{C1E573E3-1BB9-7043-96C6-2D78B23F8B9E}"/>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6" name="Oval 165">
                <a:extLst>
                  <a:ext uri="{FF2B5EF4-FFF2-40B4-BE49-F238E27FC236}">
                    <a16:creationId xmlns:a16="http://schemas.microsoft.com/office/drawing/2014/main" id="{4E5A8F4E-E545-C64D-B37C-FFEEFEE54B72}"/>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7" name="Oval 166">
                <a:extLst>
                  <a:ext uri="{FF2B5EF4-FFF2-40B4-BE49-F238E27FC236}">
                    <a16:creationId xmlns:a16="http://schemas.microsoft.com/office/drawing/2014/main" id="{8454B668-B0A0-BC4F-A97E-E33205F94CA2}"/>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8" name="Oval 167">
                <a:extLst>
                  <a:ext uri="{FF2B5EF4-FFF2-40B4-BE49-F238E27FC236}">
                    <a16:creationId xmlns:a16="http://schemas.microsoft.com/office/drawing/2014/main" id="{56221D30-4818-DA48-9D9F-98E20B788420}"/>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9" name="Oval 168">
                <a:extLst>
                  <a:ext uri="{FF2B5EF4-FFF2-40B4-BE49-F238E27FC236}">
                    <a16:creationId xmlns:a16="http://schemas.microsoft.com/office/drawing/2014/main" id="{9173D0FF-D715-0040-B5E5-BB8A05CA635E}"/>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0" name="Oval 169">
                <a:extLst>
                  <a:ext uri="{FF2B5EF4-FFF2-40B4-BE49-F238E27FC236}">
                    <a16:creationId xmlns:a16="http://schemas.microsoft.com/office/drawing/2014/main" id="{5405E21C-2376-8B49-9C1D-8B8BF377AD97}"/>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1" name="Oval 170">
                <a:extLst>
                  <a:ext uri="{FF2B5EF4-FFF2-40B4-BE49-F238E27FC236}">
                    <a16:creationId xmlns:a16="http://schemas.microsoft.com/office/drawing/2014/main" id="{4A1CB1D2-17BB-A447-9962-22DBC835AC96}"/>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2" name="Oval 171">
                <a:extLst>
                  <a:ext uri="{FF2B5EF4-FFF2-40B4-BE49-F238E27FC236}">
                    <a16:creationId xmlns:a16="http://schemas.microsoft.com/office/drawing/2014/main" id="{F32A6699-8D46-8F45-9FCE-DDEC50DD17C4}"/>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3" name="Oval 172">
                <a:extLst>
                  <a:ext uri="{FF2B5EF4-FFF2-40B4-BE49-F238E27FC236}">
                    <a16:creationId xmlns:a16="http://schemas.microsoft.com/office/drawing/2014/main" id="{08B6E076-CBBD-644B-B2DF-9D23CB71AE62}"/>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4" name="Oval 173">
                <a:extLst>
                  <a:ext uri="{FF2B5EF4-FFF2-40B4-BE49-F238E27FC236}">
                    <a16:creationId xmlns:a16="http://schemas.microsoft.com/office/drawing/2014/main" id="{7F7F2465-CAB0-374D-A006-5511D8C558DD}"/>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5" name="Oval 174">
                <a:extLst>
                  <a:ext uri="{FF2B5EF4-FFF2-40B4-BE49-F238E27FC236}">
                    <a16:creationId xmlns:a16="http://schemas.microsoft.com/office/drawing/2014/main" id="{3D438939-E8FF-E841-B961-805EC07E8C51}"/>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6" name="Oval 175">
                <a:extLst>
                  <a:ext uri="{FF2B5EF4-FFF2-40B4-BE49-F238E27FC236}">
                    <a16:creationId xmlns:a16="http://schemas.microsoft.com/office/drawing/2014/main" id="{AA4B5F6F-79E8-DB4F-A640-32C776229651}"/>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7" name="Oval 176">
                <a:extLst>
                  <a:ext uri="{FF2B5EF4-FFF2-40B4-BE49-F238E27FC236}">
                    <a16:creationId xmlns:a16="http://schemas.microsoft.com/office/drawing/2014/main" id="{E236DD86-DF25-1E4E-81F8-17D9EAF6AC9B}"/>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8" name="Oval 177">
                <a:extLst>
                  <a:ext uri="{FF2B5EF4-FFF2-40B4-BE49-F238E27FC236}">
                    <a16:creationId xmlns:a16="http://schemas.microsoft.com/office/drawing/2014/main" id="{D6E8BC3C-F3FD-4A49-8F07-24C564B9D919}"/>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9" name="Oval 178">
                <a:extLst>
                  <a:ext uri="{FF2B5EF4-FFF2-40B4-BE49-F238E27FC236}">
                    <a16:creationId xmlns:a16="http://schemas.microsoft.com/office/drawing/2014/main" id="{F7DA2E63-053D-F649-8B5A-366D384B64CE}"/>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0" name="Oval 179">
                <a:extLst>
                  <a:ext uri="{FF2B5EF4-FFF2-40B4-BE49-F238E27FC236}">
                    <a16:creationId xmlns:a16="http://schemas.microsoft.com/office/drawing/2014/main" id="{F9A61E0D-5243-F342-8E46-0DCAA11D4294}"/>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1" name="Oval 180">
                <a:extLst>
                  <a:ext uri="{FF2B5EF4-FFF2-40B4-BE49-F238E27FC236}">
                    <a16:creationId xmlns:a16="http://schemas.microsoft.com/office/drawing/2014/main" id="{64BA01C9-124F-1345-93EF-640A6C10890D}"/>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2" name="Oval 181">
                <a:extLst>
                  <a:ext uri="{FF2B5EF4-FFF2-40B4-BE49-F238E27FC236}">
                    <a16:creationId xmlns:a16="http://schemas.microsoft.com/office/drawing/2014/main" id="{F223D7AF-C33D-1549-A0A5-3CF935F65CFB}"/>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3" name="Oval 182">
                <a:extLst>
                  <a:ext uri="{FF2B5EF4-FFF2-40B4-BE49-F238E27FC236}">
                    <a16:creationId xmlns:a16="http://schemas.microsoft.com/office/drawing/2014/main" id="{90E2169E-3202-D245-A3D8-889DB0DC606F}"/>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4" name="Oval 183">
                <a:extLst>
                  <a:ext uri="{FF2B5EF4-FFF2-40B4-BE49-F238E27FC236}">
                    <a16:creationId xmlns:a16="http://schemas.microsoft.com/office/drawing/2014/main" id="{73DE0EE6-2CDE-124C-92E2-E71CF4DBB4E2}"/>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5" name="Oval 184">
                <a:extLst>
                  <a:ext uri="{FF2B5EF4-FFF2-40B4-BE49-F238E27FC236}">
                    <a16:creationId xmlns:a16="http://schemas.microsoft.com/office/drawing/2014/main" id="{DDC37A68-100A-B446-9C9B-94060F277157}"/>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6" name="Oval 185">
                <a:extLst>
                  <a:ext uri="{FF2B5EF4-FFF2-40B4-BE49-F238E27FC236}">
                    <a16:creationId xmlns:a16="http://schemas.microsoft.com/office/drawing/2014/main" id="{2431F842-660D-294E-ABFA-446E814A5AD4}"/>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7" name="Oval 186">
                <a:extLst>
                  <a:ext uri="{FF2B5EF4-FFF2-40B4-BE49-F238E27FC236}">
                    <a16:creationId xmlns:a16="http://schemas.microsoft.com/office/drawing/2014/main" id="{DAA8C648-2929-504C-A99D-BC28CA8EC2CB}"/>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8" name="Oval 187">
                <a:extLst>
                  <a:ext uri="{FF2B5EF4-FFF2-40B4-BE49-F238E27FC236}">
                    <a16:creationId xmlns:a16="http://schemas.microsoft.com/office/drawing/2014/main" id="{7EDC446D-BD9A-B246-9176-77B9B3E313A5}"/>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9" name="Oval 188">
                <a:extLst>
                  <a:ext uri="{FF2B5EF4-FFF2-40B4-BE49-F238E27FC236}">
                    <a16:creationId xmlns:a16="http://schemas.microsoft.com/office/drawing/2014/main" id="{561920B2-9928-564F-BB79-CC7CFD7B1590}"/>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0" name="Oval 189">
                <a:extLst>
                  <a:ext uri="{FF2B5EF4-FFF2-40B4-BE49-F238E27FC236}">
                    <a16:creationId xmlns:a16="http://schemas.microsoft.com/office/drawing/2014/main" id="{024BC6B5-7418-FA4B-9801-50D1787D7109}"/>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1" name="Oval 190">
                <a:extLst>
                  <a:ext uri="{FF2B5EF4-FFF2-40B4-BE49-F238E27FC236}">
                    <a16:creationId xmlns:a16="http://schemas.microsoft.com/office/drawing/2014/main" id="{E6F0EC4B-979E-8A4F-9530-A40661A7F1B3}"/>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2" name="Oval 191">
                <a:extLst>
                  <a:ext uri="{FF2B5EF4-FFF2-40B4-BE49-F238E27FC236}">
                    <a16:creationId xmlns:a16="http://schemas.microsoft.com/office/drawing/2014/main" id="{461D17D1-A24F-FA4F-8026-A57016F7993A}"/>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3" name="Oval 192">
                <a:extLst>
                  <a:ext uri="{FF2B5EF4-FFF2-40B4-BE49-F238E27FC236}">
                    <a16:creationId xmlns:a16="http://schemas.microsoft.com/office/drawing/2014/main" id="{F13E24A2-3A13-DF48-8CAB-E04CF6FAD64D}"/>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4" name="Oval 193">
                <a:extLst>
                  <a:ext uri="{FF2B5EF4-FFF2-40B4-BE49-F238E27FC236}">
                    <a16:creationId xmlns:a16="http://schemas.microsoft.com/office/drawing/2014/main" id="{D32061DF-AA67-0B4F-BBFC-18B9BAC2F0E0}"/>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5" name="Oval 194">
                <a:extLst>
                  <a:ext uri="{FF2B5EF4-FFF2-40B4-BE49-F238E27FC236}">
                    <a16:creationId xmlns:a16="http://schemas.microsoft.com/office/drawing/2014/main" id="{C72C0402-29E9-0D4C-93CE-406B8D2E47AE}"/>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6" name="Oval 195">
                <a:extLst>
                  <a:ext uri="{FF2B5EF4-FFF2-40B4-BE49-F238E27FC236}">
                    <a16:creationId xmlns:a16="http://schemas.microsoft.com/office/drawing/2014/main" id="{D97EE4D4-5B9B-3643-99CB-8AE44A0B683E}"/>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7" name="Oval 196">
                <a:extLst>
                  <a:ext uri="{FF2B5EF4-FFF2-40B4-BE49-F238E27FC236}">
                    <a16:creationId xmlns:a16="http://schemas.microsoft.com/office/drawing/2014/main" id="{5E6C1BDF-6C67-4F40-9ECC-47B44CB63373}"/>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8" name="Oval 197">
                <a:extLst>
                  <a:ext uri="{FF2B5EF4-FFF2-40B4-BE49-F238E27FC236}">
                    <a16:creationId xmlns:a16="http://schemas.microsoft.com/office/drawing/2014/main" id="{BE5577C1-9432-AC40-A5AE-56167D7FC88F}"/>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9" name="Oval 198">
                <a:extLst>
                  <a:ext uri="{FF2B5EF4-FFF2-40B4-BE49-F238E27FC236}">
                    <a16:creationId xmlns:a16="http://schemas.microsoft.com/office/drawing/2014/main" id="{1E0A254B-969B-4940-8E86-85C71F3449C8}"/>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0" name="Oval 199">
                <a:extLst>
                  <a:ext uri="{FF2B5EF4-FFF2-40B4-BE49-F238E27FC236}">
                    <a16:creationId xmlns:a16="http://schemas.microsoft.com/office/drawing/2014/main" id="{44CE44EA-AAF3-2D48-852A-BA69E51FE15E}"/>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1" name="Oval 200">
                <a:extLst>
                  <a:ext uri="{FF2B5EF4-FFF2-40B4-BE49-F238E27FC236}">
                    <a16:creationId xmlns:a16="http://schemas.microsoft.com/office/drawing/2014/main" id="{D7937132-E04B-CB48-9C7D-31E99A854179}"/>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2" name="Oval 201">
                <a:extLst>
                  <a:ext uri="{FF2B5EF4-FFF2-40B4-BE49-F238E27FC236}">
                    <a16:creationId xmlns:a16="http://schemas.microsoft.com/office/drawing/2014/main" id="{0DC34544-1063-294B-AEBF-2341F140E87B}"/>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3" name="Oval 202">
                <a:extLst>
                  <a:ext uri="{FF2B5EF4-FFF2-40B4-BE49-F238E27FC236}">
                    <a16:creationId xmlns:a16="http://schemas.microsoft.com/office/drawing/2014/main" id="{247073FF-4072-F649-950A-AB15BF0B507F}"/>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4" name="Oval 203">
                <a:extLst>
                  <a:ext uri="{FF2B5EF4-FFF2-40B4-BE49-F238E27FC236}">
                    <a16:creationId xmlns:a16="http://schemas.microsoft.com/office/drawing/2014/main" id="{155AB66B-F460-324D-812B-CB2BA2EFE1D5}"/>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5" name="Oval 204">
                <a:extLst>
                  <a:ext uri="{FF2B5EF4-FFF2-40B4-BE49-F238E27FC236}">
                    <a16:creationId xmlns:a16="http://schemas.microsoft.com/office/drawing/2014/main" id="{5F705815-68E4-1D43-9ACA-4B4AB41C08BB}"/>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6" name="Oval 205">
                <a:extLst>
                  <a:ext uri="{FF2B5EF4-FFF2-40B4-BE49-F238E27FC236}">
                    <a16:creationId xmlns:a16="http://schemas.microsoft.com/office/drawing/2014/main" id="{A7531344-5272-D247-857B-E98A04A7913C}"/>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7" name="Oval 206">
                <a:extLst>
                  <a:ext uri="{FF2B5EF4-FFF2-40B4-BE49-F238E27FC236}">
                    <a16:creationId xmlns:a16="http://schemas.microsoft.com/office/drawing/2014/main" id="{24DDC550-515E-884A-98D8-4BA5EE6CEE24}"/>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8" name="Oval 207">
                <a:extLst>
                  <a:ext uri="{FF2B5EF4-FFF2-40B4-BE49-F238E27FC236}">
                    <a16:creationId xmlns:a16="http://schemas.microsoft.com/office/drawing/2014/main" id="{8CBC2D22-6CE6-9E41-BF03-F2B7E26710BA}"/>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9" name="Oval 208">
                <a:extLst>
                  <a:ext uri="{FF2B5EF4-FFF2-40B4-BE49-F238E27FC236}">
                    <a16:creationId xmlns:a16="http://schemas.microsoft.com/office/drawing/2014/main" id="{2BA87232-3EE1-754D-B0A5-11362098A243}"/>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0" name="Oval 209">
                <a:extLst>
                  <a:ext uri="{FF2B5EF4-FFF2-40B4-BE49-F238E27FC236}">
                    <a16:creationId xmlns:a16="http://schemas.microsoft.com/office/drawing/2014/main" id="{3A417B07-6BC6-524E-A500-60C1AF78FEF8}"/>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1" name="Oval 210">
                <a:extLst>
                  <a:ext uri="{FF2B5EF4-FFF2-40B4-BE49-F238E27FC236}">
                    <a16:creationId xmlns:a16="http://schemas.microsoft.com/office/drawing/2014/main" id="{262F790D-2C23-9A44-8587-7CDDC7A39F47}"/>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nvGrpSpPr>
            <p:cNvPr id="17" name="Group 16">
              <a:extLst>
                <a:ext uri="{FF2B5EF4-FFF2-40B4-BE49-F238E27FC236}">
                  <a16:creationId xmlns:a16="http://schemas.microsoft.com/office/drawing/2014/main" id="{237EF657-F22A-5043-A3ED-A3E70820B79C}"/>
                </a:ext>
              </a:extLst>
            </p:cNvPr>
            <p:cNvGrpSpPr/>
            <p:nvPr userDrawn="1"/>
          </p:nvGrpSpPr>
          <p:grpSpPr>
            <a:xfrm>
              <a:off x="2008922" y="5388428"/>
              <a:ext cx="2501953" cy="149291"/>
              <a:chOff x="6927228" y="7552706"/>
              <a:chExt cx="5016271" cy="227062"/>
            </a:xfrm>
          </p:grpSpPr>
          <p:sp>
            <p:nvSpPr>
              <p:cNvPr id="116" name="Oval 115">
                <a:extLst>
                  <a:ext uri="{FF2B5EF4-FFF2-40B4-BE49-F238E27FC236}">
                    <a16:creationId xmlns:a16="http://schemas.microsoft.com/office/drawing/2014/main" id="{5F3584AD-F8D5-5B4F-8A3C-F909EBD84B63}"/>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7" name="Oval 116">
                <a:extLst>
                  <a:ext uri="{FF2B5EF4-FFF2-40B4-BE49-F238E27FC236}">
                    <a16:creationId xmlns:a16="http://schemas.microsoft.com/office/drawing/2014/main" id="{006EADBF-9A25-B049-9389-B4B822E6776E}"/>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8" name="Oval 117">
                <a:extLst>
                  <a:ext uri="{FF2B5EF4-FFF2-40B4-BE49-F238E27FC236}">
                    <a16:creationId xmlns:a16="http://schemas.microsoft.com/office/drawing/2014/main" id="{587CD37E-EDEE-F944-B5D9-CD640051D346}"/>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9" name="Oval 118">
                <a:extLst>
                  <a:ext uri="{FF2B5EF4-FFF2-40B4-BE49-F238E27FC236}">
                    <a16:creationId xmlns:a16="http://schemas.microsoft.com/office/drawing/2014/main" id="{F09FDA8F-705B-7445-83EE-01C4692F97C5}"/>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0" name="Oval 119">
                <a:extLst>
                  <a:ext uri="{FF2B5EF4-FFF2-40B4-BE49-F238E27FC236}">
                    <a16:creationId xmlns:a16="http://schemas.microsoft.com/office/drawing/2014/main" id="{2294DAAB-9421-1D49-A0E0-5F2962DF5948}"/>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1" name="Oval 120">
                <a:extLst>
                  <a:ext uri="{FF2B5EF4-FFF2-40B4-BE49-F238E27FC236}">
                    <a16:creationId xmlns:a16="http://schemas.microsoft.com/office/drawing/2014/main" id="{843D1113-61EA-C342-ADD9-BDC89B45F1D1}"/>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2" name="Oval 121">
                <a:extLst>
                  <a:ext uri="{FF2B5EF4-FFF2-40B4-BE49-F238E27FC236}">
                    <a16:creationId xmlns:a16="http://schemas.microsoft.com/office/drawing/2014/main" id="{289F2884-60EA-F040-ABCC-640C11ADE019}"/>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3" name="Oval 122">
                <a:extLst>
                  <a:ext uri="{FF2B5EF4-FFF2-40B4-BE49-F238E27FC236}">
                    <a16:creationId xmlns:a16="http://schemas.microsoft.com/office/drawing/2014/main" id="{3D0D37DE-E48D-FD4A-B493-734FCA552DC4}"/>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4" name="Oval 123">
                <a:extLst>
                  <a:ext uri="{FF2B5EF4-FFF2-40B4-BE49-F238E27FC236}">
                    <a16:creationId xmlns:a16="http://schemas.microsoft.com/office/drawing/2014/main" id="{F7BF5998-C658-2B49-BF1C-BC93B7AFC7F7}"/>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5" name="Oval 124">
                <a:extLst>
                  <a:ext uri="{FF2B5EF4-FFF2-40B4-BE49-F238E27FC236}">
                    <a16:creationId xmlns:a16="http://schemas.microsoft.com/office/drawing/2014/main" id="{07E384BF-2925-C443-A51A-BAAA0A3D93C8}"/>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6" name="Oval 125">
                <a:extLst>
                  <a:ext uri="{FF2B5EF4-FFF2-40B4-BE49-F238E27FC236}">
                    <a16:creationId xmlns:a16="http://schemas.microsoft.com/office/drawing/2014/main" id="{5921C59E-B483-FD48-8B2D-D58511F21D19}"/>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7" name="Oval 126">
                <a:extLst>
                  <a:ext uri="{FF2B5EF4-FFF2-40B4-BE49-F238E27FC236}">
                    <a16:creationId xmlns:a16="http://schemas.microsoft.com/office/drawing/2014/main" id="{0991228E-9258-484D-843F-D3A9FDDEE841}"/>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8" name="Oval 127">
                <a:extLst>
                  <a:ext uri="{FF2B5EF4-FFF2-40B4-BE49-F238E27FC236}">
                    <a16:creationId xmlns:a16="http://schemas.microsoft.com/office/drawing/2014/main" id="{9D1C2ED8-AE97-B040-921D-977ABF45645F}"/>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9" name="Oval 128">
                <a:extLst>
                  <a:ext uri="{FF2B5EF4-FFF2-40B4-BE49-F238E27FC236}">
                    <a16:creationId xmlns:a16="http://schemas.microsoft.com/office/drawing/2014/main" id="{48D90B15-ADB1-8C4B-B19A-D7CB6E22164B}"/>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0" name="Oval 129">
                <a:extLst>
                  <a:ext uri="{FF2B5EF4-FFF2-40B4-BE49-F238E27FC236}">
                    <a16:creationId xmlns:a16="http://schemas.microsoft.com/office/drawing/2014/main" id="{D4F4970E-E688-6F48-B006-5CC604274483}"/>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1" name="Oval 130">
                <a:extLst>
                  <a:ext uri="{FF2B5EF4-FFF2-40B4-BE49-F238E27FC236}">
                    <a16:creationId xmlns:a16="http://schemas.microsoft.com/office/drawing/2014/main" id="{DB0FFE97-D100-8B4A-AB51-492415D010F1}"/>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2" name="Oval 131">
                <a:extLst>
                  <a:ext uri="{FF2B5EF4-FFF2-40B4-BE49-F238E27FC236}">
                    <a16:creationId xmlns:a16="http://schemas.microsoft.com/office/drawing/2014/main" id="{A7D39236-A7EE-094A-A60E-D7A43CFA7048}"/>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3" name="Oval 132">
                <a:extLst>
                  <a:ext uri="{FF2B5EF4-FFF2-40B4-BE49-F238E27FC236}">
                    <a16:creationId xmlns:a16="http://schemas.microsoft.com/office/drawing/2014/main" id="{8B9D20C9-249D-8C49-8015-A401189E3644}"/>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4" name="Oval 133">
                <a:extLst>
                  <a:ext uri="{FF2B5EF4-FFF2-40B4-BE49-F238E27FC236}">
                    <a16:creationId xmlns:a16="http://schemas.microsoft.com/office/drawing/2014/main" id="{AEDE03F6-7B0B-C54D-A01C-3164AA26B6E0}"/>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5" name="Oval 134">
                <a:extLst>
                  <a:ext uri="{FF2B5EF4-FFF2-40B4-BE49-F238E27FC236}">
                    <a16:creationId xmlns:a16="http://schemas.microsoft.com/office/drawing/2014/main" id="{08DC07DF-6319-FE42-80AE-F2B0D83A49E9}"/>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6" name="Oval 135">
                <a:extLst>
                  <a:ext uri="{FF2B5EF4-FFF2-40B4-BE49-F238E27FC236}">
                    <a16:creationId xmlns:a16="http://schemas.microsoft.com/office/drawing/2014/main" id="{D316B931-67FC-694C-AC99-108805FF4122}"/>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7" name="Oval 136">
                <a:extLst>
                  <a:ext uri="{FF2B5EF4-FFF2-40B4-BE49-F238E27FC236}">
                    <a16:creationId xmlns:a16="http://schemas.microsoft.com/office/drawing/2014/main" id="{99552ED4-4E6F-6A42-BDE1-DB4B22EE82AF}"/>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8" name="Oval 137">
                <a:extLst>
                  <a:ext uri="{FF2B5EF4-FFF2-40B4-BE49-F238E27FC236}">
                    <a16:creationId xmlns:a16="http://schemas.microsoft.com/office/drawing/2014/main" id="{F221E1D0-2012-1F42-BFBF-64F4785FA6D1}"/>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9" name="Oval 138">
                <a:extLst>
                  <a:ext uri="{FF2B5EF4-FFF2-40B4-BE49-F238E27FC236}">
                    <a16:creationId xmlns:a16="http://schemas.microsoft.com/office/drawing/2014/main" id="{A42405AC-171B-FE4D-807A-373596C517B0}"/>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0" name="Oval 139">
                <a:extLst>
                  <a:ext uri="{FF2B5EF4-FFF2-40B4-BE49-F238E27FC236}">
                    <a16:creationId xmlns:a16="http://schemas.microsoft.com/office/drawing/2014/main" id="{F562C103-0000-0B49-A35C-A415C790D364}"/>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1" name="Oval 140">
                <a:extLst>
                  <a:ext uri="{FF2B5EF4-FFF2-40B4-BE49-F238E27FC236}">
                    <a16:creationId xmlns:a16="http://schemas.microsoft.com/office/drawing/2014/main" id="{2D6358A4-22E7-F24C-9BF9-A51405446227}"/>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2" name="Oval 141">
                <a:extLst>
                  <a:ext uri="{FF2B5EF4-FFF2-40B4-BE49-F238E27FC236}">
                    <a16:creationId xmlns:a16="http://schemas.microsoft.com/office/drawing/2014/main" id="{0FF7D2C6-B4DD-074D-8416-6FAF0033AFF3}"/>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3" name="Oval 142">
                <a:extLst>
                  <a:ext uri="{FF2B5EF4-FFF2-40B4-BE49-F238E27FC236}">
                    <a16:creationId xmlns:a16="http://schemas.microsoft.com/office/drawing/2014/main" id="{00DEE38B-51C1-914A-9E5C-5227AB2A936C}"/>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4" name="Oval 143">
                <a:extLst>
                  <a:ext uri="{FF2B5EF4-FFF2-40B4-BE49-F238E27FC236}">
                    <a16:creationId xmlns:a16="http://schemas.microsoft.com/office/drawing/2014/main" id="{708ADF36-321A-BB4F-858E-5C52853F6DB3}"/>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5" name="Oval 144">
                <a:extLst>
                  <a:ext uri="{FF2B5EF4-FFF2-40B4-BE49-F238E27FC236}">
                    <a16:creationId xmlns:a16="http://schemas.microsoft.com/office/drawing/2014/main" id="{27E75FE7-962D-C94A-A8C8-A2F301D9A139}"/>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6" name="Oval 145">
                <a:extLst>
                  <a:ext uri="{FF2B5EF4-FFF2-40B4-BE49-F238E27FC236}">
                    <a16:creationId xmlns:a16="http://schemas.microsoft.com/office/drawing/2014/main" id="{C9597D22-7D6B-BF4E-94EB-4B707014F31E}"/>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7" name="Oval 146">
                <a:extLst>
                  <a:ext uri="{FF2B5EF4-FFF2-40B4-BE49-F238E27FC236}">
                    <a16:creationId xmlns:a16="http://schemas.microsoft.com/office/drawing/2014/main" id="{B4E9B3CF-D747-E449-B569-661DF1708F14}"/>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8" name="Oval 147">
                <a:extLst>
                  <a:ext uri="{FF2B5EF4-FFF2-40B4-BE49-F238E27FC236}">
                    <a16:creationId xmlns:a16="http://schemas.microsoft.com/office/drawing/2014/main" id="{5663515C-386C-5A49-95D4-56BCE5FAF199}"/>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9" name="Oval 148">
                <a:extLst>
                  <a:ext uri="{FF2B5EF4-FFF2-40B4-BE49-F238E27FC236}">
                    <a16:creationId xmlns:a16="http://schemas.microsoft.com/office/drawing/2014/main" id="{F4816D83-BC61-B14D-9C4C-FD612A8AFFB3}"/>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0" name="Oval 149">
                <a:extLst>
                  <a:ext uri="{FF2B5EF4-FFF2-40B4-BE49-F238E27FC236}">
                    <a16:creationId xmlns:a16="http://schemas.microsoft.com/office/drawing/2014/main" id="{B3859FD9-8844-9848-BFD3-8543C5CC6CDA}"/>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1" name="Oval 150">
                <a:extLst>
                  <a:ext uri="{FF2B5EF4-FFF2-40B4-BE49-F238E27FC236}">
                    <a16:creationId xmlns:a16="http://schemas.microsoft.com/office/drawing/2014/main" id="{F01538DE-83D4-4A44-9FA5-F19A29428D48}"/>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2" name="Oval 151">
                <a:extLst>
                  <a:ext uri="{FF2B5EF4-FFF2-40B4-BE49-F238E27FC236}">
                    <a16:creationId xmlns:a16="http://schemas.microsoft.com/office/drawing/2014/main" id="{B466E8A5-D195-4D4B-AABD-B3C6C4AEEA6D}"/>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3" name="Oval 152">
                <a:extLst>
                  <a:ext uri="{FF2B5EF4-FFF2-40B4-BE49-F238E27FC236}">
                    <a16:creationId xmlns:a16="http://schemas.microsoft.com/office/drawing/2014/main" id="{AE220B75-7166-5843-BAC7-9FA2707BB451}"/>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4" name="Oval 153">
                <a:extLst>
                  <a:ext uri="{FF2B5EF4-FFF2-40B4-BE49-F238E27FC236}">
                    <a16:creationId xmlns:a16="http://schemas.microsoft.com/office/drawing/2014/main" id="{BA4ECBEE-0A72-5D41-A557-17D271D414F8}"/>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5" name="Oval 154">
                <a:extLst>
                  <a:ext uri="{FF2B5EF4-FFF2-40B4-BE49-F238E27FC236}">
                    <a16:creationId xmlns:a16="http://schemas.microsoft.com/office/drawing/2014/main" id="{E6ABA97A-6242-9C43-92FE-C1FEA5AE33BB}"/>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6" name="Oval 155">
                <a:extLst>
                  <a:ext uri="{FF2B5EF4-FFF2-40B4-BE49-F238E27FC236}">
                    <a16:creationId xmlns:a16="http://schemas.microsoft.com/office/drawing/2014/main" id="{F35D50A5-F80F-A647-AE00-43CA8A997CCD}"/>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7" name="Oval 156">
                <a:extLst>
                  <a:ext uri="{FF2B5EF4-FFF2-40B4-BE49-F238E27FC236}">
                    <a16:creationId xmlns:a16="http://schemas.microsoft.com/office/drawing/2014/main" id="{0C3BA718-61A3-8649-B9D9-96B4622027A0}"/>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8" name="Oval 157">
                <a:extLst>
                  <a:ext uri="{FF2B5EF4-FFF2-40B4-BE49-F238E27FC236}">
                    <a16:creationId xmlns:a16="http://schemas.microsoft.com/office/drawing/2014/main" id="{EBAEFD7F-407E-EA48-A086-9DD5A82AC8D6}"/>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9" name="Oval 158">
                <a:extLst>
                  <a:ext uri="{FF2B5EF4-FFF2-40B4-BE49-F238E27FC236}">
                    <a16:creationId xmlns:a16="http://schemas.microsoft.com/office/drawing/2014/main" id="{6337AC2E-CDD2-5147-8539-54645232407C}"/>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0" name="Oval 159">
                <a:extLst>
                  <a:ext uri="{FF2B5EF4-FFF2-40B4-BE49-F238E27FC236}">
                    <a16:creationId xmlns:a16="http://schemas.microsoft.com/office/drawing/2014/main" id="{F3D493A1-4900-384B-882F-6D2C7FEFB590}"/>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1" name="Oval 160">
                <a:extLst>
                  <a:ext uri="{FF2B5EF4-FFF2-40B4-BE49-F238E27FC236}">
                    <a16:creationId xmlns:a16="http://schemas.microsoft.com/office/drawing/2014/main" id="{0DD153CC-0666-2E4B-98E3-9A6E7F63AB46}"/>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2" name="Oval 161">
                <a:extLst>
                  <a:ext uri="{FF2B5EF4-FFF2-40B4-BE49-F238E27FC236}">
                    <a16:creationId xmlns:a16="http://schemas.microsoft.com/office/drawing/2014/main" id="{86DF279E-C3AC-0B44-B366-7DB50FF804D5}"/>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3" name="Oval 162">
                <a:extLst>
                  <a:ext uri="{FF2B5EF4-FFF2-40B4-BE49-F238E27FC236}">
                    <a16:creationId xmlns:a16="http://schemas.microsoft.com/office/drawing/2014/main" id="{A13ED11B-8650-914E-A7FA-D93EEBA0A813}"/>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nvGrpSpPr>
            <p:cNvPr id="18" name="Group 17">
              <a:extLst>
                <a:ext uri="{FF2B5EF4-FFF2-40B4-BE49-F238E27FC236}">
                  <a16:creationId xmlns:a16="http://schemas.microsoft.com/office/drawing/2014/main" id="{C5072EC1-9A9A-AA4E-BCAF-F0FA9232DE46}"/>
                </a:ext>
              </a:extLst>
            </p:cNvPr>
            <p:cNvGrpSpPr/>
            <p:nvPr userDrawn="1"/>
          </p:nvGrpSpPr>
          <p:grpSpPr>
            <a:xfrm>
              <a:off x="4583275" y="5388428"/>
              <a:ext cx="2501953" cy="149291"/>
              <a:chOff x="6927228" y="7552706"/>
              <a:chExt cx="5016271" cy="227062"/>
            </a:xfrm>
          </p:grpSpPr>
          <p:sp>
            <p:nvSpPr>
              <p:cNvPr id="68" name="Oval 67">
                <a:extLst>
                  <a:ext uri="{FF2B5EF4-FFF2-40B4-BE49-F238E27FC236}">
                    <a16:creationId xmlns:a16="http://schemas.microsoft.com/office/drawing/2014/main" id="{24A88537-7EEB-4B40-9B67-A2EC352D5F32}"/>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9" name="Oval 68">
                <a:extLst>
                  <a:ext uri="{FF2B5EF4-FFF2-40B4-BE49-F238E27FC236}">
                    <a16:creationId xmlns:a16="http://schemas.microsoft.com/office/drawing/2014/main" id="{1F15C8B4-381B-B448-AD14-754478F659B5}"/>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0" name="Oval 69">
                <a:extLst>
                  <a:ext uri="{FF2B5EF4-FFF2-40B4-BE49-F238E27FC236}">
                    <a16:creationId xmlns:a16="http://schemas.microsoft.com/office/drawing/2014/main" id="{E35BD491-D303-414B-8562-5D1C5C90DDFB}"/>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1" name="Oval 70">
                <a:extLst>
                  <a:ext uri="{FF2B5EF4-FFF2-40B4-BE49-F238E27FC236}">
                    <a16:creationId xmlns:a16="http://schemas.microsoft.com/office/drawing/2014/main" id="{30FC53CB-E294-E347-ACE7-583CACA3FADB}"/>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2" name="Oval 71">
                <a:extLst>
                  <a:ext uri="{FF2B5EF4-FFF2-40B4-BE49-F238E27FC236}">
                    <a16:creationId xmlns:a16="http://schemas.microsoft.com/office/drawing/2014/main" id="{E09E55E9-6BD7-E247-BA30-30B47764B862}"/>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3" name="Oval 72">
                <a:extLst>
                  <a:ext uri="{FF2B5EF4-FFF2-40B4-BE49-F238E27FC236}">
                    <a16:creationId xmlns:a16="http://schemas.microsoft.com/office/drawing/2014/main" id="{E9DEC776-1435-2449-9248-4BC3B67E2E40}"/>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4" name="Oval 73">
                <a:extLst>
                  <a:ext uri="{FF2B5EF4-FFF2-40B4-BE49-F238E27FC236}">
                    <a16:creationId xmlns:a16="http://schemas.microsoft.com/office/drawing/2014/main" id="{61FC6019-8982-4046-AADE-809CC8F3A4F3}"/>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5" name="Oval 74">
                <a:extLst>
                  <a:ext uri="{FF2B5EF4-FFF2-40B4-BE49-F238E27FC236}">
                    <a16:creationId xmlns:a16="http://schemas.microsoft.com/office/drawing/2014/main" id="{925034FC-E6B3-4347-A723-9017F6FF28E4}"/>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6" name="Oval 75">
                <a:extLst>
                  <a:ext uri="{FF2B5EF4-FFF2-40B4-BE49-F238E27FC236}">
                    <a16:creationId xmlns:a16="http://schemas.microsoft.com/office/drawing/2014/main" id="{459EFFF1-E79C-8D46-9331-05E7DFFAD81A}"/>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7" name="Oval 76">
                <a:extLst>
                  <a:ext uri="{FF2B5EF4-FFF2-40B4-BE49-F238E27FC236}">
                    <a16:creationId xmlns:a16="http://schemas.microsoft.com/office/drawing/2014/main" id="{2D0EB820-87BE-C849-9312-8BFE2F064ECE}"/>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8" name="Oval 77">
                <a:extLst>
                  <a:ext uri="{FF2B5EF4-FFF2-40B4-BE49-F238E27FC236}">
                    <a16:creationId xmlns:a16="http://schemas.microsoft.com/office/drawing/2014/main" id="{E15D5C2A-85C1-FB48-B08E-005B0C9CC5EA}"/>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9" name="Oval 78">
                <a:extLst>
                  <a:ext uri="{FF2B5EF4-FFF2-40B4-BE49-F238E27FC236}">
                    <a16:creationId xmlns:a16="http://schemas.microsoft.com/office/drawing/2014/main" id="{EF9E93ED-83CE-5847-BAA8-19AD93671198}"/>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0" name="Oval 79">
                <a:extLst>
                  <a:ext uri="{FF2B5EF4-FFF2-40B4-BE49-F238E27FC236}">
                    <a16:creationId xmlns:a16="http://schemas.microsoft.com/office/drawing/2014/main" id="{29FEB417-C9B2-F14F-B871-3BC533C9F53F}"/>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1" name="Oval 80">
                <a:extLst>
                  <a:ext uri="{FF2B5EF4-FFF2-40B4-BE49-F238E27FC236}">
                    <a16:creationId xmlns:a16="http://schemas.microsoft.com/office/drawing/2014/main" id="{D5E67D50-1ACB-7546-85E7-F1913E00001A}"/>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2" name="Oval 81">
                <a:extLst>
                  <a:ext uri="{FF2B5EF4-FFF2-40B4-BE49-F238E27FC236}">
                    <a16:creationId xmlns:a16="http://schemas.microsoft.com/office/drawing/2014/main" id="{486FFDF4-810E-3148-9597-967A701D6F0E}"/>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3" name="Oval 82">
                <a:extLst>
                  <a:ext uri="{FF2B5EF4-FFF2-40B4-BE49-F238E27FC236}">
                    <a16:creationId xmlns:a16="http://schemas.microsoft.com/office/drawing/2014/main" id="{F54B66E1-95FF-E341-8853-AF9900BD55DC}"/>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4" name="Oval 83">
                <a:extLst>
                  <a:ext uri="{FF2B5EF4-FFF2-40B4-BE49-F238E27FC236}">
                    <a16:creationId xmlns:a16="http://schemas.microsoft.com/office/drawing/2014/main" id="{60214990-600D-C142-A439-34F9567574BB}"/>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5" name="Oval 84">
                <a:extLst>
                  <a:ext uri="{FF2B5EF4-FFF2-40B4-BE49-F238E27FC236}">
                    <a16:creationId xmlns:a16="http://schemas.microsoft.com/office/drawing/2014/main" id="{B55AAADB-710F-8F45-9765-498E433E1806}"/>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6" name="Oval 85">
                <a:extLst>
                  <a:ext uri="{FF2B5EF4-FFF2-40B4-BE49-F238E27FC236}">
                    <a16:creationId xmlns:a16="http://schemas.microsoft.com/office/drawing/2014/main" id="{1319C4EB-54F1-EC48-896F-B6D2BFAEB4DF}"/>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7" name="Oval 86">
                <a:extLst>
                  <a:ext uri="{FF2B5EF4-FFF2-40B4-BE49-F238E27FC236}">
                    <a16:creationId xmlns:a16="http://schemas.microsoft.com/office/drawing/2014/main" id="{4CE00956-EFE9-7F4F-A7F9-399FC998E7F6}"/>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8" name="Oval 87">
                <a:extLst>
                  <a:ext uri="{FF2B5EF4-FFF2-40B4-BE49-F238E27FC236}">
                    <a16:creationId xmlns:a16="http://schemas.microsoft.com/office/drawing/2014/main" id="{B6BB5E84-37E4-1F4D-B241-0F893534FFD4}"/>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9" name="Oval 88">
                <a:extLst>
                  <a:ext uri="{FF2B5EF4-FFF2-40B4-BE49-F238E27FC236}">
                    <a16:creationId xmlns:a16="http://schemas.microsoft.com/office/drawing/2014/main" id="{4A59986F-414D-E646-91B4-53A762BDE0CD}"/>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0" name="Oval 89">
                <a:extLst>
                  <a:ext uri="{FF2B5EF4-FFF2-40B4-BE49-F238E27FC236}">
                    <a16:creationId xmlns:a16="http://schemas.microsoft.com/office/drawing/2014/main" id="{21B0F7FB-6EB1-2A47-A75C-405FEB09AD9C}"/>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1" name="Oval 90">
                <a:extLst>
                  <a:ext uri="{FF2B5EF4-FFF2-40B4-BE49-F238E27FC236}">
                    <a16:creationId xmlns:a16="http://schemas.microsoft.com/office/drawing/2014/main" id="{DFABB03D-3FFB-4E4B-82EA-7543381052BD}"/>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2" name="Oval 91">
                <a:extLst>
                  <a:ext uri="{FF2B5EF4-FFF2-40B4-BE49-F238E27FC236}">
                    <a16:creationId xmlns:a16="http://schemas.microsoft.com/office/drawing/2014/main" id="{255F7CB7-0B69-A447-8F00-9ACD00D168B4}"/>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3" name="Oval 92">
                <a:extLst>
                  <a:ext uri="{FF2B5EF4-FFF2-40B4-BE49-F238E27FC236}">
                    <a16:creationId xmlns:a16="http://schemas.microsoft.com/office/drawing/2014/main" id="{A4CC0D92-ED40-844B-8D9E-6187EBDD6C68}"/>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4" name="Oval 93">
                <a:extLst>
                  <a:ext uri="{FF2B5EF4-FFF2-40B4-BE49-F238E27FC236}">
                    <a16:creationId xmlns:a16="http://schemas.microsoft.com/office/drawing/2014/main" id="{B5CA1277-10D6-514B-B4AC-D1B366ED8075}"/>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5" name="Oval 94">
                <a:extLst>
                  <a:ext uri="{FF2B5EF4-FFF2-40B4-BE49-F238E27FC236}">
                    <a16:creationId xmlns:a16="http://schemas.microsoft.com/office/drawing/2014/main" id="{BB5790AB-A43A-4244-A284-CF0079633AED}"/>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6" name="Oval 95">
                <a:extLst>
                  <a:ext uri="{FF2B5EF4-FFF2-40B4-BE49-F238E27FC236}">
                    <a16:creationId xmlns:a16="http://schemas.microsoft.com/office/drawing/2014/main" id="{0552C6D9-E40B-4745-B33B-C480D96A8039}"/>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7" name="Oval 96">
                <a:extLst>
                  <a:ext uri="{FF2B5EF4-FFF2-40B4-BE49-F238E27FC236}">
                    <a16:creationId xmlns:a16="http://schemas.microsoft.com/office/drawing/2014/main" id="{67DB5439-9A7A-F943-90A7-2CE712A6E71E}"/>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8" name="Oval 97">
                <a:extLst>
                  <a:ext uri="{FF2B5EF4-FFF2-40B4-BE49-F238E27FC236}">
                    <a16:creationId xmlns:a16="http://schemas.microsoft.com/office/drawing/2014/main" id="{395E2649-D93B-1D41-9D52-5C8E1D0D5FBA}"/>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9" name="Oval 98">
                <a:extLst>
                  <a:ext uri="{FF2B5EF4-FFF2-40B4-BE49-F238E27FC236}">
                    <a16:creationId xmlns:a16="http://schemas.microsoft.com/office/drawing/2014/main" id="{DA3ED38F-D877-2142-BE0E-13C3AF774DD9}"/>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0" name="Oval 99">
                <a:extLst>
                  <a:ext uri="{FF2B5EF4-FFF2-40B4-BE49-F238E27FC236}">
                    <a16:creationId xmlns:a16="http://schemas.microsoft.com/office/drawing/2014/main" id="{DBDC4F6C-5BC9-8E41-9808-3897BF58AE04}"/>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1" name="Oval 100">
                <a:extLst>
                  <a:ext uri="{FF2B5EF4-FFF2-40B4-BE49-F238E27FC236}">
                    <a16:creationId xmlns:a16="http://schemas.microsoft.com/office/drawing/2014/main" id="{F79D731D-CDB0-8C46-831B-F56140221E57}"/>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2" name="Oval 101">
                <a:extLst>
                  <a:ext uri="{FF2B5EF4-FFF2-40B4-BE49-F238E27FC236}">
                    <a16:creationId xmlns:a16="http://schemas.microsoft.com/office/drawing/2014/main" id="{2C115E27-D844-F549-A39D-E091628C0165}"/>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3" name="Oval 102">
                <a:extLst>
                  <a:ext uri="{FF2B5EF4-FFF2-40B4-BE49-F238E27FC236}">
                    <a16:creationId xmlns:a16="http://schemas.microsoft.com/office/drawing/2014/main" id="{8A73D298-4094-EA4D-BBB4-F99ED3F5F982}"/>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4" name="Oval 103">
                <a:extLst>
                  <a:ext uri="{FF2B5EF4-FFF2-40B4-BE49-F238E27FC236}">
                    <a16:creationId xmlns:a16="http://schemas.microsoft.com/office/drawing/2014/main" id="{9FEC35F5-4F0E-C948-A440-9E8A08CBEF97}"/>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5" name="Oval 104">
                <a:extLst>
                  <a:ext uri="{FF2B5EF4-FFF2-40B4-BE49-F238E27FC236}">
                    <a16:creationId xmlns:a16="http://schemas.microsoft.com/office/drawing/2014/main" id="{FBC522FA-B101-6A47-98B7-302C7AAB894D}"/>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6" name="Oval 105">
                <a:extLst>
                  <a:ext uri="{FF2B5EF4-FFF2-40B4-BE49-F238E27FC236}">
                    <a16:creationId xmlns:a16="http://schemas.microsoft.com/office/drawing/2014/main" id="{951DD4AC-3C2D-F646-A56A-DD9B453EAE9E}"/>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7" name="Oval 106">
                <a:extLst>
                  <a:ext uri="{FF2B5EF4-FFF2-40B4-BE49-F238E27FC236}">
                    <a16:creationId xmlns:a16="http://schemas.microsoft.com/office/drawing/2014/main" id="{7B87EB64-4610-454D-96AA-70CB71F8E031}"/>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8" name="Oval 107">
                <a:extLst>
                  <a:ext uri="{FF2B5EF4-FFF2-40B4-BE49-F238E27FC236}">
                    <a16:creationId xmlns:a16="http://schemas.microsoft.com/office/drawing/2014/main" id="{35EFEC91-45F4-E943-9208-67D3E055A653}"/>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9" name="Oval 108">
                <a:extLst>
                  <a:ext uri="{FF2B5EF4-FFF2-40B4-BE49-F238E27FC236}">
                    <a16:creationId xmlns:a16="http://schemas.microsoft.com/office/drawing/2014/main" id="{FD273C18-F0FC-1849-AEA5-2F72C73C9538}"/>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0" name="Oval 109">
                <a:extLst>
                  <a:ext uri="{FF2B5EF4-FFF2-40B4-BE49-F238E27FC236}">
                    <a16:creationId xmlns:a16="http://schemas.microsoft.com/office/drawing/2014/main" id="{4434C156-1DAF-FB44-A5BC-629B0B22C0F0}"/>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1" name="Oval 110">
                <a:extLst>
                  <a:ext uri="{FF2B5EF4-FFF2-40B4-BE49-F238E27FC236}">
                    <a16:creationId xmlns:a16="http://schemas.microsoft.com/office/drawing/2014/main" id="{55EA44AB-4C9A-C947-A095-5BC60EA3E7EA}"/>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2" name="Oval 111">
                <a:extLst>
                  <a:ext uri="{FF2B5EF4-FFF2-40B4-BE49-F238E27FC236}">
                    <a16:creationId xmlns:a16="http://schemas.microsoft.com/office/drawing/2014/main" id="{5BBFBC2E-6B80-D84E-B943-9F67083DCB9F}"/>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3" name="Oval 112">
                <a:extLst>
                  <a:ext uri="{FF2B5EF4-FFF2-40B4-BE49-F238E27FC236}">
                    <a16:creationId xmlns:a16="http://schemas.microsoft.com/office/drawing/2014/main" id="{033E1E90-7428-C348-A58A-94028A25545B}"/>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4" name="Oval 113">
                <a:extLst>
                  <a:ext uri="{FF2B5EF4-FFF2-40B4-BE49-F238E27FC236}">
                    <a16:creationId xmlns:a16="http://schemas.microsoft.com/office/drawing/2014/main" id="{CE3C3B3C-D309-8547-BE91-A9247E7E1DA1}"/>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5" name="Oval 114">
                <a:extLst>
                  <a:ext uri="{FF2B5EF4-FFF2-40B4-BE49-F238E27FC236}">
                    <a16:creationId xmlns:a16="http://schemas.microsoft.com/office/drawing/2014/main" id="{20B39BCD-3728-EE4B-B8CE-4AA40CDB1FCB}"/>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nvGrpSpPr>
            <p:cNvPr id="19" name="Group 18">
              <a:extLst>
                <a:ext uri="{FF2B5EF4-FFF2-40B4-BE49-F238E27FC236}">
                  <a16:creationId xmlns:a16="http://schemas.microsoft.com/office/drawing/2014/main" id="{F0878324-3761-F446-B25F-F0A4661023B2}"/>
                </a:ext>
              </a:extLst>
            </p:cNvPr>
            <p:cNvGrpSpPr/>
            <p:nvPr userDrawn="1"/>
          </p:nvGrpSpPr>
          <p:grpSpPr>
            <a:xfrm>
              <a:off x="7148372" y="5388428"/>
              <a:ext cx="2501953" cy="149291"/>
              <a:chOff x="6927228" y="7552706"/>
              <a:chExt cx="5016271" cy="227062"/>
            </a:xfrm>
          </p:grpSpPr>
          <p:sp>
            <p:nvSpPr>
              <p:cNvPr id="20" name="Oval 19">
                <a:extLst>
                  <a:ext uri="{FF2B5EF4-FFF2-40B4-BE49-F238E27FC236}">
                    <a16:creationId xmlns:a16="http://schemas.microsoft.com/office/drawing/2014/main" id="{020A1073-CC0A-5845-A40A-80148A571A94}"/>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 name="Oval 20">
                <a:extLst>
                  <a:ext uri="{FF2B5EF4-FFF2-40B4-BE49-F238E27FC236}">
                    <a16:creationId xmlns:a16="http://schemas.microsoft.com/office/drawing/2014/main" id="{52A35C77-9DBC-7747-94E9-B19DF069576A}"/>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2" name="Oval 21">
                <a:extLst>
                  <a:ext uri="{FF2B5EF4-FFF2-40B4-BE49-F238E27FC236}">
                    <a16:creationId xmlns:a16="http://schemas.microsoft.com/office/drawing/2014/main" id="{6D944309-0691-2843-94BB-94CE534C7A70}"/>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3" name="Oval 22">
                <a:extLst>
                  <a:ext uri="{FF2B5EF4-FFF2-40B4-BE49-F238E27FC236}">
                    <a16:creationId xmlns:a16="http://schemas.microsoft.com/office/drawing/2014/main" id="{803A69A6-8100-8144-9A90-B60C63ABAD51}"/>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4" name="Oval 23">
                <a:extLst>
                  <a:ext uri="{FF2B5EF4-FFF2-40B4-BE49-F238E27FC236}">
                    <a16:creationId xmlns:a16="http://schemas.microsoft.com/office/drawing/2014/main" id="{4FFC9C8A-85FE-CB4E-99B9-C23C0A769751}"/>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5" name="Oval 24">
                <a:extLst>
                  <a:ext uri="{FF2B5EF4-FFF2-40B4-BE49-F238E27FC236}">
                    <a16:creationId xmlns:a16="http://schemas.microsoft.com/office/drawing/2014/main" id="{CC58D23B-6C31-094D-8E45-6C8F4F068B9C}"/>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6" name="Oval 25">
                <a:extLst>
                  <a:ext uri="{FF2B5EF4-FFF2-40B4-BE49-F238E27FC236}">
                    <a16:creationId xmlns:a16="http://schemas.microsoft.com/office/drawing/2014/main" id="{9B02944A-B799-6D46-9F08-5D7E9D88E20A}"/>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7" name="Oval 26">
                <a:extLst>
                  <a:ext uri="{FF2B5EF4-FFF2-40B4-BE49-F238E27FC236}">
                    <a16:creationId xmlns:a16="http://schemas.microsoft.com/office/drawing/2014/main" id="{EF737233-669E-C940-B671-27C6F45871FB}"/>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8" name="Oval 27">
                <a:extLst>
                  <a:ext uri="{FF2B5EF4-FFF2-40B4-BE49-F238E27FC236}">
                    <a16:creationId xmlns:a16="http://schemas.microsoft.com/office/drawing/2014/main" id="{5C479F78-7E3D-E94B-8CDA-7F5286285A66}"/>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9" name="Oval 28">
                <a:extLst>
                  <a:ext uri="{FF2B5EF4-FFF2-40B4-BE49-F238E27FC236}">
                    <a16:creationId xmlns:a16="http://schemas.microsoft.com/office/drawing/2014/main" id="{53495010-9BDD-BF4C-9A80-1F2DAABFE001}"/>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0" name="Oval 29">
                <a:extLst>
                  <a:ext uri="{FF2B5EF4-FFF2-40B4-BE49-F238E27FC236}">
                    <a16:creationId xmlns:a16="http://schemas.microsoft.com/office/drawing/2014/main" id="{D1E17199-27DE-1047-A0C8-3519FCE7802B}"/>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1" name="Oval 30">
                <a:extLst>
                  <a:ext uri="{FF2B5EF4-FFF2-40B4-BE49-F238E27FC236}">
                    <a16:creationId xmlns:a16="http://schemas.microsoft.com/office/drawing/2014/main" id="{E4642A74-E910-6241-9D91-D6ED2EC8AC28}"/>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2" name="Oval 31">
                <a:extLst>
                  <a:ext uri="{FF2B5EF4-FFF2-40B4-BE49-F238E27FC236}">
                    <a16:creationId xmlns:a16="http://schemas.microsoft.com/office/drawing/2014/main" id="{9C42757D-576D-4840-8225-C1D8D25B5627}"/>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3" name="Oval 32">
                <a:extLst>
                  <a:ext uri="{FF2B5EF4-FFF2-40B4-BE49-F238E27FC236}">
                    <a16:creationId xmlns:a16="http://schemas.microsoft.com/office/drawing/2014/main" id="{1E71B04E-E1A1-F74D-80E4-0BA51ACFC838}"/>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4" name="Oval 33">
                <a:extLst>
                  <a:ext uri="{FF2B5EF4-FFF2-40B4-BE49-F238E27FC236}">
                    <a16:creationId xmlns:a16="http://schemas.microsoft.com/office/drawing/2014/main" id="{362A01D0-01A7-004D-93E4-E4B1A465E201}"/>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5" name="Oval 34">
                <a:extLst>
                  <a:ext uri="{FF2B5EF4-FFF2-40B4-BE49-F238E27FC236}">
                    <a16:creationId xmlns:a16="http://schemas.microsoft.com/office/drawing/2014/main" id="{B88CE8FE-10CD-9B40-B75F-C09541BBFE74}"/>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6" name="Oval 35">
                <a:extLst>
                  <a:ext uri="{FF2B5EF4-FFF2-40B4-BE49-F238E27FC236}">
                    <a16:creationId xmlns:a16="http://schemas.microsoft.com/office/drawing/2014/main" id="{59DA3988-3338-8F47-8006-5EDD2F191526}"/>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7" name="Oval 36">
                <a:extLst>
                  <a:ext uri="{FF2B5EF4-FFF2-40B4-BE49-F238E27FC236}">
                    <a16:creationId xmlns:a16="http://schemas.microsoft.com/office/drawing/2014/main" id="{5480C019-405D-D841-B262-CCC8B0A46DB0}"/>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8" name="Oval 37">
                <a:extLst>
                  <a:ext uri="{FF2B5EF4-FFF2-40B4-BE49-F238E27FC236}">
                    <a16:creationId xmlns:a16="http://schemas.microsoft.com/office/drawing/2014/main" id="{42BF52C3-65AE-3743-A224-80A6A01CE9EC}"/>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9" name="Oval 38">
                <a:extLst>
                  <a:ext uri="{FF2B5EF4-FFF2-40B4-BE49-F238E27FC236}">
                    <a16:creationId xmlns:a16="http://schemas.microsoft.com/office/drawing/2014/main" id="{6EDD8004-1B13-7E43-B2F4-9DD935DD0756}"/>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0" name="Oval 39">
                <a:extLst>
                  <a:ext uri="{FF2B5EF4-FFF2-40B4-BE49-F238E27FC236}">
                    <a16:creationId xmlns:a16="http://schemas.microsoft.com/office/drawing/2014/main" id="{985630E5-E9CF-4444-9267-717F77A7D9A4}"/>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1" name="Oval 40">
                <a:extLst>
                  <a:ext uri="{FF2B5EF4-FFF2-40B4-BE49-F238E27FC236}">
                    <a16:creationId xmlns:a16="http://schemas.microsoft.com/office/drawing/2014/main" id="{82FB3E46-A2A9-A54D-943E-83DCB7112183}"/>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2" name="Oval 41">
                <a:extLst>
                  <a:ext uri="{FF2B5EF4-FFF2-40B4-BE49-F238E27FC236}">
                    <a16:creationId xmlns:a16="http://schemas.microsoft.com/office/drawing/2014/main" id="{C73F1496-0D23-CE46-92FF-B588055A04FD}"/>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3" name="Oval 42">
                <a:extLst>
                  <a:ext uri="{FF2B5EF4-FFF2-40B4-BE49-F238E27FC236}">
                    <a16:creationId xmlns:a16="http://schemas.microsoft.com/office/drawing/2014/main" id="{74C3F240-1DE5-2244-9156-439FBDF60385}"/>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4" name="Oval 43">
                <a:extLst>
                  <a:ext uri="{FF2B5EF4-FFF2-40B4-BE49-F238E27FC236}">
                    <a16:creationId xmlns:a16="http://schemas.microsoft.com/office/drawing/2014/main" id="{41366BED-41C1-9A4D-9E0B-30254087E8E0}"/>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5" name="Oval 44">
                <a:extLst>
                  <a:ext uri="{FF2B5EF4-FFF2-40B4-BE49-F238E27FC236}">
                    <a16:creationId xmlns:a16="http://schemas.microsoft.com/office/drawing/2014/main" id="{F15D71F1-3448-5045-9226-E0ECBB0A6F5D}"/>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6" name="Oval 45">
                <a:extLst>
                  <a:ext uri="{FF2B5EF4-FFF2-40B4-BE49-F238E27FC236}">
                    <a16:creationId xmlns:a16="http://schemas.microsoft.com/office/drawing/2014/main" id="{A1CCBFD6-B1CA-904E-AE7E-FA030B39AF07}"/>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7" name="Oval 46">
                <a:extLst>
                  <a:ext uri="{FF2B5EF4-FFF2-40B4-BE49-F238E27FC236}">
                    <a16:creationId xmlns:a16="http://schemas.microsoft.com/office/drawing/2014/main" id="{BBB75F07-156B-0246-B274-E32944D8A798}"/>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8" name="Oval 47">
                <a:extLst>
                  <a:ext uri="{FF2B5EF4-FFF2-40B4-BE49-F238E27FC236}">
                    <a16:creationId xmlns:a16="http://schemas.microsoft.com/office/drawing/2014/main" id="{984943BB-AF7B-1840-B81F-B4371D4618CD}"/>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9" name="Oval 48">
                <a:extLst>
                  <a:ext uri="{FF2B5EF4-FFF2-40B4-BE49-F238E27FC236}">
                    <a16:creationId xmlns:a16="http://schemas.microsoft.com/office/drawing/2014/main" id="{B7F6B231-7F01-404A-9735-CC75DEBA6EDA}"/>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0" name="Oval 49">
                <a:extLst>
                  <a:ext uri="{FF2B5EF4-FFF2-40B4-BE49-F238E27FC236}">
                    <a16:creationId xmlns:a16="http://schemas.microsoft.com/office/drawing/2014/main" id="{A255AA55-A993-7843-9084-3EF3AE411BB6}"/>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1" name="Oval 50">
                <a:extLst>
                  <a:ext uri="{FF2B5EF4-FFF2-40B4-BE49-F238E27FC236}">
                    <a16:creationId xmlns:a16="http://schemas.microsoft.com/office/drawing/2014/main" id="{8FD40011-6BCA-5A4D-89AC-700FA1757978}"/>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2" name="Oval 51">
                <a:extLst>
                  <a:ext uri="{FF2B5EF4-FFF2-40B4-BE49-F238E27FC236}">
                    <a16:creationId xmlns:a16="http://schemas.microsoft.com/office/drawing/2014/main" id="{0F780EF2-7736-2D46-B262-4D30A7D08863}"/>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3" name="Oval 52">
                <a:extLst>
                  <a:ext uri="{FF2B5EF4-FFF2-40B4-BE49-F238E27FC236}">
                    <a16:creationId xmlns:a16="http://schemas.microsoft.com/office/drawing/2014/main" id="{A4904872-117D-2340-8917-B6AE8A889527}"/>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4" name="Oval 53">
                <a:extLst>
                  <a:ext uri="{FF2B5EF4-FFF2-40B4-BE49-F238E27FC236}">
                    <a16:creationId xmlns:a16="http://schemas.microsoft.com/office/drawing/2014/main" id="{37F96B6A-61A5-1040-B1E5-DDF989721034}"/>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5" name="Oval 54">
                <a:extLst>
                  <a:ext uri="{FF2B5EF4-FFF2-40B4-BE49-F238E27FC236}">
                    <a16:creationId xmlns:a16="http://schemas.microsoft.com/office/drawing/2014/main" id="{07D5F316-7249-2147-B8F9-6F93D060D83C}"/>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6" name="Oval 55">
                <a:extLst>
                  <a:ext uri="{FF2B5EF4-FFF2-40B4-BE49-F238E27FC236}">
                    <a16:creationId xmlns:a16="http://schemas.microsoft.com/office/drawing/2014/main" id="{0B932FE1-9304-414D-9F5B-8381B421D63A}"/>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7" name="Oval 56">
                <a:extLst>
                  <a:ext uri="{FF2B5EF4-FFF2-40B4-BE49-F238E27FC236}">
                    <a16:creationId xmlns:a16="http://schemas.microsoft.com/office/drawing/2014/main" id="{5909069E-8544-BD48-AAAA-FB55BB637709}"/>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8" name="Oval 57">
                <a:extLst>
                  <a:ext uri="{FF2B5EF4-FFF2-40B4-BE49-F238E27FC236}">
                    <a16:creationId xmlns:a16="http://schemas.microsoft.com/office/drawing/2014/main" id="{3D937349-F160-2644-AD65-DABB1FB077F1}"/>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9" name="Oval 58">
                <a:extLst>
                  <a:ext uri="{FF2B5EF4-FFF2-40B4-BE49-F238E27FC236}">
                    <a16:creationId xmlns:a16="http://schemas.microsoft.com/office/drawing/2014/main" id="{1656E01E-035D-1242-847E-F26FF56A8E0E}"/>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0" name="Oval 59">
                <a:extLst>
                  <a:ext uri="{FF2B5EF4-FFF2-40B4-BE49-F238E27FC236}">
                    <a16:creationId xmlns:a16="http://schemas.microsoft.com/office/drawing/2014/main" id="{5B3B2E9A-6CBA-BA44-A874-5F20259D055E}"/>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1" name="Oval 60">
                <a:extLst>
                  <a:ext uri="{FF2B5EF4-FFF2-40B4-BE49-F238E27FC236}">
                    <a16:creationId xmlns:a16="http://schemas.microsoft.com/office/drawing/2014/main" id="{C1FCDA7B-47FC-9E4E-95BB-CA3E697A3ED4}"/>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2" name="Oval 61">
                <a:extLst>
                  <a:ext uri="{FF2B5EF4-FFF2-40B4-BE49-F238E27FC236}">
                    <a16:creationId xmlns:a16="http://schemas.microsoft.com/office/drawing/2014/main" id="{1A55C24C-EB9E-EB4C-8389-C5B712C02910}"/>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3" name="Oval 62">
                <a:extLst>
                  <a:ext uri="{FF2B5EF4-FFF2-40B4-BE49-F238E27FC236}">
                    <a16:creationId xmlns:a16="http://schemas.microsoft.com/office/drawing/2014/main" id="{904482B7-5B20-E14F-8F4F-5497FAFA8593}"/>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4" name="Oval 63">
                <a:extLst>
                  <a:ext uri="{FF2B5EF4-FFF2-40B4-BE49-F238E27FC236}">
                    <a16:creationId xmlns:a16="http://schemas.microsoft.com/office/drawing/2014/main" id="{9C8B7605-3F08-DB46-9D8D-58D66F5CD6F9}"/>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5" name="Oval 64">
                <a:extLst>
                  <a:ext uri="{FF2B5EF4-FFF2-40B4-BE49-F238E27FC236}">
                    <a16:creationId xmlns:a16="http://schemas.microsoft.com/office/drawing/2014/main" id="{846EA885-5970-8A4B-8847-8F33CC537C0D}"/>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6" name="Oval 65">
                <a:extLst>
                  <a:ext uri="{FF2B5EF4-FFF2-40B4-BE49-F238E27FC236}">
                    <a16:creationId xmlns:a16="http://schemas.microsoft.com/office/drawing/2014/main" id="{F2C45CE9-E3FA-1142-8AAF-E18AA168C54E}"/>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7" name="Oval 66">
                <a:extLst>
                  <a:ext uri="{FF2B5EF4-FFF2-40B4-BE49-F238E27FC236}">
                    <a16:creationId xmlns:a16="http://schemas.microsoft.com/office/drawing/2014/main" id="{A7E81239-B5C7-E640-8097-DA48E59CDAEE}"/>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sp>
        <p:nvSpPr>
          <p:cNvPr id="212" name="Text Placeholder 8">
            <a:extLst>
              <a:ext uri="{FF2B5EF4-FFF2-40B4-BE49-F238E27FC236}">
                <a16:creationId xmlns:a16="http://schemas.microsoft.com/office/drawing/2014/main" id="{DBC92E94-8F82-144A-AB81-BDD7CFE7CDF8}"/>
              </a:ext>
            </a:extLst>
          </p:cNvPr>
          <p:cNvSpPr>
            <a:spLocks noGrp="1"/>
          </p:cNvSpPr>
          <p:nvPr>
            <p:ph type="body" sz="quarter" idx="10"/>
          </p:nvPr>
        </p:nvSpPr>
        <p:spPr>
          <a:xfrm>
            <a:off x="1934660" y="1362862"/>
            <a:ext cx="8319508" cy="596900"/>
          </a:xfrm>
        </p:spPr>
        <p:txBody>
          <a:bodyPr/>
          <a:lstStyle>
            <a:lvl1pPr marL="0" indent="0" algn="ctr">
              <a:buNone/>
              <a:defRPr/>
            </a:lvl1pPr>
            <a:lvl2pPr marL="457086" indent="0" algn="ctr">
              <a:buNone/>
              <a:defRPr/>
            </a:lvl2pPr>
            <a:lvl3pPr marL="914172" indent="0" algn="ctr">
              <a:buNone/>
              <a:defRPr/>
            </a:lvl3pPr>
            <a:lvl4pPr marL="1371257" indent="0" algn="ctr">
              <a:buNone/>
              <a:defRPr/>
            </a:lvl4pPr>
            <a:lvl5pPr marL="1828343" indent="0" algn="ctr">
              <a:buNone/>
              <a:defRPr/>
            </a:lvl5pPr>
          </a:lstStyle>
          <a:p>
            <a:pPr lvl="0"/>
            <a:r>
              <a:rPr lang="en-US"/>
              <a:t>Click to edit Master text styles</a:t>
            </a:r>
          </a:p>
        </p:txBody>
      </p:sp>
    </p:spTree>
    <p:extLst>
      <p:ext uri="{BB962C8B-B14F-4D97-AF65-F5344CB8AC3E}">
        <p14:creationId xmlns:p14="http://schemas.microsoft.com/office/powerpoint/2010/main" val="29774454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eory of Action">
    <p:spTree>
      <p:nvGrpSpPr>
        <p:cNvPr id="1" name=""/>
        <p:cNvGrpSpPr/>
        <p:nvPr/>
      </p:nvGrpSpPr>
      <p:grpSpPr>
        <a:xfrm>
          <a:off x="0" y="0"/>
          <a:ext cx="0" cy="0"/>
          <a:chOff x="0" y="0"/>
          <a:chExt cx="0" cy="0"/>
        </a:xfrm>
      </p:grpSpPr>
      <p:sp>
        <p:nvSpPr>
          <p:cNvPr id="3" name="TextBox 2"/>
          <p:cNvSpPr txBox="1"/>
          <p:nvPr userDrawn="1"/>
        </p:nvSpPr>
        <p:spPr>
          <a:xfrm>
            <a:off x="280284" y="533653"/>
            <a:ext cx="4354825" cy="646160"/>
          </a:xfrm>
          <a:prstGeom prst="rect">
            <a:avLst/>
          </a:prstGeom>
          <a:noFill/>
        </p:spPr>
        <p:txBody>
          <a:bodyPr wrap="square" lIns="91398" tIns="45699" rIns="91398" bIns="45699" rtlCol="0">
            <a:spAutoFit/>
          </a:bodyPr>
          <a:lstStyle/>
          <a:p>
            <a:pPr algn="ctr"/>
            <a:r>
              <a:rPr lang="en-US" sz="3599" b="1">
                <a:solidFill>
                  <a:schemeClr val="accent2"/>
                </a:solidFill>
                <a:latin typeface="Georgia" panose="02040502050405020303" pitchFamily="18" charset="0"/>
                <a:ea typeface="Open Sans" panose="020B0606030504020204" pitchFamily="34" charset="0"/>
                <a:cs typeface="Open Sans" panose="020B0606030504020204" pitchFamily="34" charset="0"/>
              </a:rPr>
              <a:t>Theory of Action</a:t>
            </a:r>
            <a:endParaRPr lang="id-ID" sz="3599" b="1">
              <a:solidFill>
                <a:schemeClr val="accent2"/>
              </a:solidFill>
              <a:latin typeface="Georgia" panose="02040502050405020303" pitchFamily="18" charset="0"/>
              <a:ea typeface="Open Sans" panose="020B0606030504020204" pitchFamily="34" charset="0"/>
              <a:cs typeface="Open Sans" panose="020B0606030504020204" pitchFamily="34" charset="0"/>
            </a:endParaRPr>
          </a:p>
        </p:txBody>
      </p:sp>
      <p:sp>
        <p:nvSpPr>
          <p:cNvPr id="4" name="Subtitle 2"/>
          <p:cNvSpPr txBox="1">
            <a:spLocks/>
          </p:cNvSpPr>
          <p:nvPr userDrawn="1"/>
        </p:nvSpPr>
        <p:spPr>
          <a:xfrm>
            <a:off x="4793072" y="389572"/>
            <a:ext cx="7167275" cy="958221"/>
          </a:xfrm>
          <a:prstGeom prst="rect">
            <a:avLst/>
          </a:prstGeom>
        </p:spPr>
        <p:txBody>
          <a:bodyPr vert="horz" wrap="square" lIns="217434" tIns="108717" rIns="217434" bIns="108717"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2400">
                <a:latin typeface="Georgia" panose="02040502050405020303" pitchFamily="18" charset="0"/>
                <a:cs typeface="Lato Light"/>
              </a:rPr>
              <a:t>The department will create meaningful and lasting change for students in TN through: </a:t>
            </a:r>
            <a:endParaRPr lang="en-US" sz="2400">
              <a:solidFill>
                <a:schemeClr val="accent1"/>
              </a:solidFill>
              <a:latin typeface="Georgia" panose="02040502050405020303" pitchFamily="18" charset="0"/>
              <a:cs typeface="Lato Light"/>
            </a:endParaRPr>
          </a:p>
        </p:txBody>
      </p:sp>
      <p:sp>
        <p:nvSpPr>
          <p:cNvPr id="5" name="TextBox 4"/>
          <p:cNvSpPr txBox="1"/>
          <p:nvPr userDrawn="1"/>
        </p:nvSpPr>
        <p:spPr>
          <a:xfrm>
            <a:off x="8429007" y="4754570"/>
            <a:ext cx="910742" cy="430802"/>
          </a:xfrm>
          <a:prstGeom prst="rect">
            <a:avLst/>
          </a:prstGeom>
          <a:noFill/>
        </p:spPr>
        <p:txBody>
          <a:bodyPr wrap="none" lIns="182796" tIns="91398" rIns="0"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Engage</a:t>
            </a:r>
            <a:endParaRPr lang="id-ID" sz="1600" b="1">
              <a:solidFill>
                <a:srgbClr val="445469"/>
              </a:solidFill>
              <a:ea typeface="Open Sans" panose="020B0606030504020204" pitchFamily="34" charset="0"/>
              <a:cs typeface="Open Sans" panose="020B0606030504020204" pitchFamily="34" charset="0"/>
            </a:endParaRPr>
          </a:p>
        </p:txBody>
      </p:sp>
      <p:sp>
        <p:nvSpPr>
          <p:cNvPr id="6" name="TextBox 5"/>
          <p:cNvSpPr txBox="1"/>
          <p:nvPr userDrawn="1"/>
        </p:nvSpPr>
        <p:spPr>
          <a:xfrm>
            <a:off x="8429007" y="5064985"/>
            <a:ext cx="3224305" cy="1019289"/>
          </a:xfrm>
          <a:prstGeom prst="rect">
            <a:avLst/>
          </a:prstGeom>
          <a:noFill/>
        </p:spPr>
        <p:txBody>
          <a:bodyPr wrap="square" lIns="219362" tIns="109682" rIns="0"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Authentically engage with stakeholders to measure what is and isn’t working.</a:t>
            </a:r>
          </a:p>
        </p:txBody>
      </p:sp>
      <p:sp>
        <p:nvSpPr>
          <p:cNvPr id="7" name="Rectangle 6"/>
          <p:cNvSpPr/>
          <p:nvPr userDrawn="1"/>
        </p:nvSpPr>
        <p:spPr>
          <a:xfrm flipV="1">
            <a:off x="8636635" y="6059943"/>
            <a:ext cx="3016676" cy="73098"/>
          </a:xfrm>
          <a:prstGeom prst="rect">
            <a:avLst/>
          </a:prstGeom>
          <a:solidFill>
            <a:srgbClr val="FFFFFF">
              <a:lumMod val="85000"/>
            </a:srgbClr>
          </a:solidFill>
          <a:ln w="6350" cap="flat" cmpd="sng" algn="ctr">
            <a:noFill/>
            <a:prstDash val="solid"/>
            <a:miter lim="800000"/>
          </a:ln>
          <a:effectLst/>
        </p:spPr>
        <p:txBody>
          <a:bodyPr rIns="0"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Lato Light"/>
              <a:ea typeface="+mn-ea"/>
              <a:cs typeface="+mn-cs"/>
            </a:endParaRPr>
          </a:p>
        </p:txBody>
      </p:sp>
      <p:sp>
        <p:nvSpPr>
          <p:cNvPr id="8" name="TextBox 7"/>
          <p:cNvSpPr txBox="1"/>
          <p:nvPr userDrawn="1"/>
        </p:nvSpPr>
        <p:spPr>
          <a:xfrm>
            <a:off x="4836584" y="4754570"/>
            <a:ext cx="1252417" cy="430802"/>
          </a:xfrm>
          <a:prstGeom prst="rect">
            <a:avLst/>
          </a:prstGeom>
          <a:noFill/>
        </p:spPr>
        <p:txBody>
          <a:bodyPr wrap="none" lIns="182796" tIns="91398" rIns="182796"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Capacity</a:t>
            </a:r>
            <a:endParaRPr lang="id-ID" sz="1600" b="1">
              <a:solidFill>
                <a:srgbClr val="445469"/>
              </a:solidFill>
              <a:ea typeface="Open Sans" panose="020B0606030504020204" pitchFamily="34" charset="0"/>
              <a:cs typeface="Open Sans" panose="020B0606030504020204" pitchFamily="34" charset="0"/>
            </a:endParaRPr>
          </a:p>
        </p:txBody>
      </p:sp>
      <p:sp>
        <p:nvSpPr>
          <p:cNvPr id="9" name="TextBox 8"/>
          <p:cNvSpPr txBox="1"/>
          <p:nvPr userDrawn="1"/>
        </p:nvSpPr>
        <p:spPr>
          <a:xfrm>
            <a:off x="4836583" y="5064983"/>
            <a:ext cx="3464747" cy="1019289"/>
          </a:xfrm>
          <a:prstGeom prst="rect">
            <a:avLst/>
          </a:prstGeom>
          <a:noFill/>
        </p:spPr>
        <p:txBody>
          <a:bodyPr wrap="square" lIns="219362" tIns="109682" rIns="219362"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Build district capacity and consider the needs and realities of each district in our work.</a:t>
            </a:r>
          </a:p>
        </p:txBody>
      </p:sp>
      <p:sp>
        <p:nvSpPr>
          <p:cNvPr id="10" name="Rectangle 9"/>
          <p:cNvSpPr/>
          <p:nvPr userDrawn="1"/>
        </p:nvSpPr>
        <p:spPr>
          <a:xfrm flipV="1">
            <a:off x="5059234" y="6053982"/>
            <a:ext cx="3063149" cy="69076"/>
          </a:xfrm>
          <a:prstGeom prst="rect">
            <a:avLst/>
          </a:prstGeom>
          <a:solidFill>
            <a:srgbClr val="557879"/>
          </a:solidFill>
          <a:ln w="6350" cap="flat" cmpd="sng" algn="ctr">
            <a:noFill/>
            <a:prstDash val="solid"/>
            <a:miter lim="800000"/>
          </a:ln>
          <a:effectLst/>
        </p:spPr>
        <p:txBody>
          <a:bodyPr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Lato Light"/>
              <a:ea typeface="+mn-ea"/>
              <a:cs typeface="+mn-cs"/>
            </a:endParaRPr>
          </a:p>
        </p:txBody>
      </p:sp>
      <p:sp>
        <p:nvSpPr>
          <p:cNvPr id="11" name="TextBox 10"/>
          <p:cNvSpPr txBox="1"/>
          <p:nvPr userDrawn="1"/>
        </p:nvSpPr>
        <p:spPr>
          <a:xfrm>
            <a:off x="8429006" y="1509276"/>
            <a:ext cx="864254" cy="430802"/>
          </a:xfrm>
          <a:prstGeom prst="rect">
            <a:avLst/>
          </a:prstGeom>
          <a:noFill/>
        </p:spPr>
        <p:txBody>
          <a:bodyPr wrap="none" lIns="182796" tIns="91398" rIns="0"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Access</a:t>
            </a:r>
            <a:endParaRPr lang="id-ID" sz="1600" b="1">
              <a:solidFill>
                <a:srgbClr val="445469"/>
              </a:solidFill>
              <a:ea typeface="Open Sans" panose="020B0606030504020204" pitchFamily="34" charset="0"/>
              <a:cs typeface="Open Sans" panose="020B0606030504020204" pitchFamily="34" charset="0"/>
            </a:endParaRPr>
          </a:p>
        </p:txBody>
      </p:sp>
      <p:sp>
        <p:nvSpPr>
          <p:cNvPr id="12" name="TextBox 11"/>
          <p:cNvSpPr txBox="1"/>
          <p:nvPr userDrawn="1"/>
        </p:nvSpPr>
        <p:spPr>
          <a:xfrm>
            <a:off x="8429007" y="1759713"/>
            <a:ext cx="2671532" cy="1019289"/>
          </a:xfrm>
          <a:prstGeom prst="rect">
            <a:avLst/>
          </a:prstGeom>
          <a:noFill/>
        </p:spPr>
        <p:txBody>
          <a:bodyPr wrap="square" lIns="219362" tIns="109682" rIns="0"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Focus on rigorous academic expectations for all children.</a:t>
            </a:r>
          </a:p>
        </p:txBody>
      </p:sp>
      <p:sp>
        <p:nvSpPr>
          <p:cNvPr id="13" name="Rectangle 12"/>
          <p:cNvSpPr/>
          <p:nvPr userDrawn="1"/>
        </p:nvSpPr>
        <p:spPr>
          <a:xfrm flipV="1">
            <a:off x="8636635" y="2718027"/>
            <a:ext cx="3016676" cy="74806"/>
          </a:xfrm>
          <a:prstGeom prst="rect">
            <a:avLst/>
          </a:prstGeom>
          <a:solidFill>
            <a:srgbClr val="D9D952"/>
          </a:solidFill>
          <a:ln w="6350" cap="flat" cmpd="sng" algn="ctr">
            <a:noFill/>
            <a:prstDash val="solid"/>
            <a:miter lim="800000"/>
          </a:ln>
          <a:effectLst/>
        </p:spPr>
        <p:txBody>
          <a:bodyPr rIns="0"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Lato Light"/>
              <a:ea typeface="+mn-ea"/>
              <a:cs typeface="+mn-cs"/>
            </a:endParaRPr>
          </a:p>
        </p:txBody>
      </p:sp>
      <p:sp>
        <p:nvSpPr>
          <p:cNvPr id="14" name="TextBox 13"/>
          <p:cNvSpPr txBox="1"/>
          <p:nvPr userDrawn="1"/>
        </p:nvSpPr>
        <p:spPr>
          <a:xfrm>
            <a:off x="4836585" y="1509276"/>
            <a:ext cx="1646756" cy="430802"/>
          </a:xfrm>
          <a:prstGeom prst="rect">
            <a:avLst/>
          </a:prstGeom>
          <a:noFill/>
        </p:spPr>
        <p:txBody>
          <a:bodyPr wrap="none" lIns="182796" tIns="91398" rIns="182796"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Foundations</a:t>
            </a:r>
            <a:endParaRPr lang="id-ID" sz="1600" b="1">
              <a:solidFill>
                <a:srgbClr val="445469"/>
              </a:solidFill>
              <a:ea typeface="Open Sans" panose="020B0606030504020204" pitchFamily="34" charset="0"/>
              <a:cs typeface="Open Sans" panose="020B0606030504020204" pitchFamily="34" charset="0"/>
            </a:endParaRPr>
          </a:p>
        </p:txBody>
      </p:sp>
      <p:sp>
        <p:nvSpPr>
          <p:cNvPr id="15" name="TextBox 14"/>
          <p:cNvSpPr txBox="1"/>
          <p:nvPr userDrawn="1"/>
        </p:nvSpPr>
        <p:spPr>
          <a:xfrm>
            <a:off x="4836585" y="1759713"/>
            <a:ext cx="3831735" cy="1019289"/>
          </a:xfrm>
          <a:prstGeom prst="rect">
            <a:avLst/>
          </a:prstGeom>
          <a:noFill/>
        </p:spPr>
        <p:txBody>
          <a:bodyPr wrap="square" lIns="219362" tIns="109682" rIns="219362"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Build upon the commitment to standards, assessment, accountability, and evaluation.</a:t>
            </a:r>
          </a:p>
        </p:txBody>
      </p:sp>
      <p:sp>
        <p:nvSpPr>
          <p:cNvPr id="16" name="Rectangle 15"/>
          <p:cNvSpPr/>
          <p:nvPr userDrawn="1"/>
        </p:nvSpPr>
        <p:spPr>
          <a:xfrm flipV="1">
            <a:off x="5059233" y="2720942"/>
            <a:ext cx="3014346" cy="75237"/>
          </a:xfrm>
          <a:prstGeom prst="rect">
            <a:avLst/>
          </a:prstGeom>
          <a:solidFill>
            <a:srgbClr val="6FCCD1"/>
          </a:solidFill>
          <a:ln w="6350" cap="flat" cmpd="sng" algn="ctr">
            <a:noFill/>
            <a:prstDash val="solid"/>
            <a:miter lim="800000"/>
          </a:ln>
          <a:effectLst/>
        </p:spPr>
        <p:txBody>
          <a:bodyPr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Lato Light"/>
              <a:ea typeface="+mn-ea"/>
              <a:cs typeface="+mn-cs"/>
            </a:endParaRPr>
          </a:p>
        </p:txBody>
      </p:sp>
      <p:sp>
        <p:nvSpPr>
          <p:cNvPr id="17" name="TextBox 16"/>
          <p:cNvSpPr txBox="1"/>
          <p:nvPr userDrawn="1"/>
        </p:nvSpPr>
        <p:spPr>
          <a:xfrm>
            <a:off x="8429006" y="3135599"/>
            <a:ext cx="1008525" cy="430802"/>
          </a:xfrm>
          <a:prstGeom prst="rect">
            <a:avLst/>
          </a:prstGeom>
          <a:noFill/>
        </p:spPr>
        <p:txBody>
          <a:bodyPr wrap="none" lIns="182796" tIns="91398" rIns="0"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Pipeline</a:t>
            </a:r>
            <a:endParaRPr lang="id-ID" sz="1600" b="1">
              <a:solidFill>
                <a:srgbClr val="445469"/>
              </a:solidFill>
              <a:ea typeface="Open Sans" panose="020B0606030504020204" pitchFamily="34" charset="0"/>
              <a:cs typeface="Open Sans" panose="020B0606030504020204" pitchFamily="34" charset="0"/>
            </a:endParaRPr>
          </a:p>
        </p:txBody>
      </p:sp>
      <p:sp>
        <p:nvSpPr>
          <p:cNvPr id="18" name="TextBox 17"/>
          <p:cNvSpPr txBox="1"/>
          <p:nvPr userDrawn="1"/>
        </p:nvSpPr>
        <p:spPr>
          <a:xfrm>
            <a:off x="8429007" y="3472073"/>
            <a:ext cx="3102795" cy="1019289"/>
          </a:xfrm>
          <a:prstGeom prst="rect">
            <a:avLst/>
          </a:prstGeom>
          <a:noFill/>
        </p:spPr>
        <p:txBody>
          <a:bodyPr wrap="square" lIns="219362" tIns="109682" rIns="0"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Build and maintain a strong educator pipeline and retention strategy.</a:t>
            </a:r>
          </a:p>
        </p:txBody>
      </p:sp>
      <p:sp>
        <p:nvSpPr>
          <p:cNvPr id="19" name="Rectangle 18"/>
          <p:cNvSpPr/>
          <p:nvPr userDrawn="1"/>
        </p:nvSpPr>
        <p:spPr>
          <a:xfrm flipV="1">
            <a:off x="8636636" y="4442968"/>
            <a:ext cx="3102795" cy="74637"/>
          </a:xfrm>
          <a:prstGeom prst="rect">
            <a:avLst/>
          </a:prstGeom>
          <a:solidFill>
            <a:srgbClr val="EB3732"/>
          </a:solidFill>
          <a:ln w="6350" cap="flat" cmpd="sng" algn="ctr">
            <a:noFill/>
            <a:prstDash val="solid"/>
            <a:miter lim="800000"/>
          </a:ln>
          <a:effectLst/>
        </p:spPr>
        <p:txBody>
          <a:bodyPr rIns="0"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Lato Light"/>
              <a:ea typeface="+mn-ea"/>
              <a:cs typeface="+mn-cs"/>
            </a:endParaRPr>
          </a:p>
        </p:txBody>
      </p:sp>
      <p:sp>
        <p:nvSpPr>
          <p:cNvPr id="20" name="TextBox 19"/>
          <p:cNvSpPr txBox="1"/>
          <p:nvPr userDrawn="1"/>
        </p:nvSpPr>
        <p:spPr>
          <a:xfrm>
            <a:off x="4836583" y="3135599"/>
            <a:ext cx="1289286" cy="430802"/>
          </a:xfrm>
          <a:prstGeom prst="rect">
            <a:avLst/>
          </a:prstGeom>
          <a:noFill/>
        </p:spPr>
        <p:txBody>
          <a:bodyPr wrap="none" lIns="182796" tIns="91398" rIns="182796"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Supports</a:t>
            </a:r>
            <a:endParaRPr lang="id-ID" sz="1600" b="1">
              <a:solidFill>
                <a:srgbClr val="445469"/>
              </a:solidFill>
              <a:ea typeface="Open Sans" panose="020B0606030504020204" pitchFamily="34" charset="0"/>
              <a:cs typeface="Open Sans" panose="020B0606030504020204" pitchFamily="34" charset="0"/>
            </a:endParaRPr>
          </a:p>
        </p:txBody>
      </p:sp>
      <p:sp>
        <p:nvSpPr>
          <p:cNvPr id="21" name="TextBox 20"/>
          <p:cNvSpPr txBox="1"/>
          <p:nvPr userDrawn="1"/>
        </p:nvSpPr>
        <p:spPr>
          <a:xfrm>
            <a:off x="4836584" y="3472075"/>
            <a:ext cx="3014346" cy="1019289"/>
          </a:xfrm>
          <a:prstGeom prst="rect">
            <a:avLst/>
          </a:prstGeom>
          <a:noFill/>
        </p:spPr>
        <p:txBody>
          <a:bodyPr wrap="square" lIns="219362" tIns="109682" rIns="219362"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Provide whole child supports for schools, teachers, and families.</a:t>
            </a:r>
          </a:p>
        </p:txBody>
      </p:sp>
      <p:sp>
        <p:nvSpPr>
          <p:cNvPr id="22" name="Rectangle 21"/>
          <p:cNvSpPr/>
          <p:nvPr userDrawn="1"/>
        </p:nvSpPr>
        <p:spPr>
          <a:xfrm flipV="1">
            <a:off x="5059234" y="4433905"/>
            <a:ext cx="3063149" cy="72263"/>
          </a:xfrm>
          <a:prstGeom prst="rect">
            <a:avLst/>
          </a:prstGeom>
          <a:solidFill>
            <a:srgbClr val="F07F3A"/>
          </a:solidFill>
          <a:ln w="6350" cap="flat" cmpd="sng" algn="ctr">
            <a:noFill/>
            <a:prstDash val="solid"/>
            <a:miter lim="800000"/>
          </a:ln>
          <a:effectLst/>
        </p:spPr>
        <p:txBody>
          <a:bodyPr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Lato Light"/>
              <a:ea typeface="+mn-ea"/>
              <a:cs typeface="+mn-cs"/>
            </a:endParaRPr>
          </a:p>
        </p:txBody>
      </p:sp>
      <p:pic>
        <p:nvPicPr>
          <p:cNvPr id="63" name="Picture 62"/>
          <p:cNvPicPr>
            <a:picLocks noChangeAspect="1"/>
          </p:cNvPicPr>
          <p:nvPr userDrawn="1"/>
        </p:nvPicPr>
        <p:blipFill rotWithShape="1">
          <a:blip r:embed="rId2"/>
          <a:srcRect l="7540" t="3421" r="6695" b="2531"/>
          <a:stretch/>
        </p:blipFill>
        <p:spPr>
          <a:xfrm>
            <a:off x="117877" y="1719943"/>
            <a:ext cx="4679638" cy="4299858"/>
          </a:xfrm>
          <a:prstGeom prst="rect">
            <a:avLst/>
          </a:prstGeom>
        </p:spPr>
      </p:pic>
    </p:spTree>
    <p:extLst>
      <p:ext uri="{BB962C8B-B14F-4D97-AF65-F5344CB8AC3E}">
        <p14:creationId xmlns:p14="http://schemas.microsoft.com/office/powerpoint/2010/main" val="13643609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ic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69" y="87400"/>
            <a:ext cx="6102683" cy="6104272"/>
          </a:xfrm>
          <a:prstGeom prst="rect">
            <a:avLst/>
          </a:prstGeom>
        </p:spPr>
      </p:pic>
      <p:sp>
        <p:nvSpPr>
          <p:cNvPr id="14" name="Text Placeholder 10"/>
          <p:cNvSpPr>
            <a:spLocks noGrp="1"/>
          </p:cNvSpPr>
          <p:nvPr>
            <p:ph type="body" sz="quarter" idx="12"/>
          </p:nvPr>
        </p:nvSpPr>
        <p:spPr>
          <a:xfrm rot="16200000">
            <a:off x="-95886" y="2846139"/>
            <a:ext cx="2743203" cy="639512"/>
          </a:xfrm>
        </p:spPr>
        <p:txBody>
          <a:bodyPr/>
          <a:lstStyle>
            <a:lvl1pPr marL="0" indent="0" algn="ctr">
              <a:buNone/>
              <a:defRPr baseline="0">
                <a:solidFill>
                  <a:schemeClr val="bg1"/>
                </a:solidFill>
              </a:defRPr>
            </a:lvl1pPr>
          </a:lstStyle>
          <a:p>
            <a:pPr lvl="0"/>
            <a:r>
              <a:rPr lang="en-US"/>
              <a:t>Click to edit Master text styles</a:t>
            </a:r>
          </a:p>
        </p:txBody>
      </p:sp>
      <p:sp>
        <p:nvSpPr>
          <p:cNvPr id="9" name="Text Placeholder 10"/>
          <p:cNvSpPr>
            <a:spLocks noGrp="1"/>
          </p:cNvSpPr>
          <p:nvPr>
            <p:ph type="body" sz="quarter" idx="15"/>
          </p:nvPr>
        </p:nvSpPr>
        <p:spPr>
          <a:xfrm>
            <a:off x="1915766" y="750972"/>
            <a:ext cx="2742489" cy="639678"/>
          </a:xfrm>
        </p:spPr>
        <p:txBody>
          <a:bodyPr/>
          <a:lstStyle>
            <a:lvl1pPr marL="0" indent="0" algn="ctr">
              <a:buNone/>
              <a:defRPr baseline="0">
                <a:solidFill>
                  <a:schemeClr val="bg1"/>
                </a:solidFill>
              </a:defRPr>
            </a:lvl1pPr>
          </a:lstStyle>
          <a:p>
            <a:pPr lvl="0"/>
            <a:r>
              <a:rPr lang="en-US"/>
              <a:t>Click to edit Master text styles</a:t>
            </a:r>
          </a:p>
        </p:txBody>
      </p:sp>
      <p:sp>
        <p:nvSpPr>
          <p:cNvPr id="10" name="Text Placeholder 10"/>
          <p:cNvSpPr>
            <a:spLocks noGrp="1"/>
          </p:cNvSpPr>
          <p:nvPr>
            <p:ph type="body" sz="quarter" idx="16"/>
          </p:nvPr>
        </p:nvSpPr>
        <p:spPr>
          <a:xfrm rot="5400000">
            <a:off x="4040843" y="2846140"/>
            <a:ext cx="2743203" cy="639512"/>
          </a:xfrm>
        </p:spPr>
        <p:txBody>
          <a:bodyPr/>
          <a:lstStyle>
            <a:lvl1pPr marL="0" indent="0" algn="ctr">
              <a:buNone/>
              <a:defRPr baseline="0">
                <a:solidFill>
                  <a:schemeClr val="bg1"/>
                </a:solidFill>
              </a:defRPr>
            </a:lvl1pPr>
          </a:lstStyle>
          <a:p>
            <a:pPr lvl="0"/>
            <a:r>
              <a:rPr lang="en-US"/>
              <a:t>Click to edit Master text styles</a:t>
            </a:r>
          </a:p>
        </p:txBody>
      </p:sp>
      <p:sp>
        <p:nvSpPr>
          <p:cNvPr id="13" name="Text Placeholder 10"/>
          <p:cNvSpPr>
            <a:spLocks noGrp="1"/>
          </p:cNvSpPr>
          <p:nvPr>
            <p:ph type="body" sz="quarter" idx="17"/>
          </p:nvPr>
        </p:nvSpPr>
        <p:spPr>
          <a:xfrm>
            <a:off x="1916964" y="4954406"/>
            <a:ext cx="2742489" cy="639678"/>
          </a:xfrm>
        </p:spPr>
        <p:txBody>
          <a:bodyPr/>
          <a:lstStyle>
            <a:lvl1pPr marL="0" indent="0" algn="ctr">
              <a:buNone/>
              <a:defRPr baseline="0">
                <a:solidFill>
                  <a:schemeClr val="bg1"/>
                </a:solidFill>
              </a:defRPr>
            </a:lvl1pPr>
          </a:lstStyle>
          <a:p>
            <a:pPr lvl="0"/>
            <a:r>
              <a:rPr lang="en-US"/>
              <a:t>Click to edit Master text styles</a:t>
            </a:r>
          </a:p>
        </p:txBody>
      </p:sp>
      <p:sp>
        <p:nvSpPr>
          <p:cNvPr id="12" name="Title Placeholder 1">
            <a:extLst>
              <a:ext uri="{FF2B5EF4-FFF2-40B4-BE49-F238E27FC236}">
                <a16:creationId xmlns:a16="http://schemas.microsoft.com/office/drawing/2014/main" id="{32CC780C-E8D9-B441-BEF6-AE6F6F43693E}"/>
              </a:ext>
            </a:extLst>
          </p:cNvPr>
          <p:cNvSpPr>
            <a:spLocks noGrp="1"/>
          </p:cNvSpPr>
          <p:nvPr>
            <p:ph type="title"/>
          </p:nvPr>
        </p:nvSpPr>
        <p:spPr>
          <a:xfrm>
            <a:off x="5732200" y="228600"/>
            <a:ext cx="584718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5" name="Text Placeholder 4">
            <a:extLst>
              <a:ext uri="{FF2B5EF4-FFF2-40B4-BE49-F238E27FC236}">
                <a16:creationId xmlns:a16="http://schemas.microsoft.com/office/drawing/2014/main" id="{D725FD5F-7EDD-9B43-930F-1F581B4D7FD7}"/>
              </a:ext>
            </a:extLst>
          </p:cNvPr>
          <p:cNvSpPr>
            <a:spLocks noGrp="1"/>
          </p:cNvSpPr>
          <p:nvPr>
            <p:ph type="body" sz="quarter" idx="10"/>
          </p:nvPr>
        </p:nvSpPr>
        <p:spPr>
          <a:xfrm>
            <a:off x="6216301" y="1531917"/>
            <a:ext cx="5363082"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56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L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F2E4B7-C46F-AD40-9112-7FD7C817EC91}"/>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D61F3B-FEB0-E74B-ACDB-565DF90CB1BC}"/>
              </a:ext>
            </a:extLst>
          </p:cNvPr>
          <p:cNvSpPr/>
          <p:nvPr userDrawn="1"/>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7B246E01-911C-974E-BF41-F2CBD335639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2361" y="10510"/>
            <a:ext cx="757333" cy="757333"/>
          </a:xfrm>
          <a:prstGeom prst="rect">
            <a:avLst/>
          </a:prstGeom>
          <a:effectLst/>
        </p:spPr>
      </p:pic>
      <p:sp>
        <p:nvSpPr>
          <p:cNvPr id="6" name="TextBox 5">
            <a:extLst>
              <a:ext uri="{FF2B5EF4-FFF2-40B4-BE49-F238E27FC236}">
                <a16:creationId xmlns:a16="http://schemas.microsoft.com/office/drawing/2014/main" id="{E1CC43AB-73D0-1C4E-B9A8-D6CA1974714E}"/>
              </a:ext>
            </a:extLst>
          </p:cNvPr>
          <p:cNvSpPr txBox="1"/>
          <p:nvPr userDrawn="1"/>
        </p:nvSpPr>
        <p:spPr>
          <a:xfrm>
            <a:off x="799576" y="138445"/>
            <a:ext cx="3235127" cy="646331"/>
          </a:xfrm>
          <a:prstGeom prst="rect">
            <a:avLst/>
          </a:prstGeom>
          <a:noFill/>
        </p:spPr>
        <p:txBody>
          <a:bodyPr wrap="square" rtlCol="0">
            <a:spAutoFit/>
          </a:bodyPr>
          <a:lstStyle/>
          <a:p>
            <a:r>
              <a:rPr lang="en-US" sz="3600" b="1">
                <a:solidFill>
                  <a:schemeClr val="bg1"/>
                </a:solidFill>
              </a:rPr>
              <a:t>ELA: </a:t>
            </a:r>
            <a:r>
              <a:rPr lang="en-US" sz="3600" b="0">
                <a:solidFill>
                  <a:schemeClr val="bg1"/>
                </a:solidFill>
              </a:rPr>
              <a:t>Grade 3</a:t>
            </a:r>
          </a:p>
        </p:txBody>
      </p:sp>
      <p:sp>
        <p:nvSpPr>
          <p:cNvPr id="10" name="Title 47">
            <a:extLst>
              <a:ext uri="{FF2B5EF4-FFF2-40B4-BE49-F238E27FC236}">
                <a16:creationId xmlns:a16="http://schemas.microsoft.com/office/drawing/2014/main" id="{DD08E310-DE00-294B-8E84-BAE787C4CA18}"/>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dirty="0"/>
              <a:t>Click to edit Master title style</a:t>
            </a:r>
          </a:p>
        </p:txBody>
      </p:sp>
      <p:sp>
        <p:nvSpPr>
          <p:cNvPr id="13" name="Rectangle 12">
            <a:extLst>
              <a:ext uri="{FF2B5EF4-FFF2-40B4-BE49-F238E27FC236}">
                <a16:creationId xmlns:a16="http://schemas.microsoft.com/office/drawing/2014/main" id="{CAA0B130-6259-EA4E-8B84-382BBBBE2EE5}"/>
              </a:ext>
            </a:extLst>
          </p:cNvPr>
          <p:cNvSpPr/>
          <p:nvPr userDrawn="1"/>
        </p:nvSpPr>
        <p:spPr>
          <a:xfrm>
            <a:off x="8479545" y="833902"/>
            <a:ext cx="1682824" cy="461665"/>
          </a:xfrm>
          <a:prstGeom prst="rect">
            <a:avLst/>
          </a:prstGeom>
        </p:spPr>
        <p:txBody>
          <a:bodyPr wrap="square">
            <a:spAutoFit/>
          </a:bodyPr>
          <a:lstStyle/>
          <a:p>
            <a:pPr algn="r"/>
            <a:r>
              <a:rPr lang="en-US" sz="1200" dirty="0">
                <a:solidFill>
                  <a:schemeClr val="accent2"/>
                </a:solidFill>
              </a:rPr>
              <a:t>2022 TCAP District </a:t>
            </a:r>
            <a:br>
              <a:rPr lang="en-US" sz="1200" dirty="0">
                <a:solidFill>
                  <a:schemeClr val="accent2"/>
                </a:solidFill>
              </a:rPr>
            </a:br>
            <a:r>
              <a:rPr lang="en-US" sz="1200" b="1" dirty="0">
                <a:solidFill>
                  <a:schemeClr val="accent2"/>
                </a:solidFill>
              </a:rPr>
              <a:t>Participation Rate</a:t>
            </a:r>
          </a:p>
        </p:txBody>
      </p:sp>
      <p:sp>
        <p:nvSpPr>
          <p:cNvPr id="21" name="Oval 20">
            <a:extLst>
              <a:ext uri="{FF2B5EF4-FFF2-40B4-BE49-F238E27FC236}">
                <a16:creationId xmlns:a16="http://schemas.microsoft.com/office/drawing/2014/main" id="{0C74F28B-A01E-AF4A-93FF-3711D39BB989}"/>
              </a:ext>
            </a:extLst>
          </p:cNvPr>
          <p:cNvSpPr/>
          <p:nvPr userDrawn="1"/>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F962FEE-10C3-6A42-A78D-444039575439}"/>
              </a:ext>
            </a:extLst>
          </p:cNvPr>
          <p:cNvSpPr txBox="1"/>
          <p:nvPr userDrawn="1"/>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25" name="TextBox 24">
            <a:extLst>
              <a:ext uri="{FF2B5EF4-FFF2-40B4-BE49-F238E27FC236}">
                <a16:creationId xmlns:a16="http://schemas.microsoft.com/office/drawing/2014/main" id="{C15E43F6-ED75-A54A-A073-EE12C74BF34B}"/>
              </a:ext>
            </a:extLst>
          </p:cNvPr>
          <p:cNvSpPr txBox="1"/>
          <p:nvPr userDrawn="1"/>
        </p:nvSpPr>
        <p:spPr>
          <a:xfrm>
            <a:off x="4955225" y="1541905"/>
            <a:ext cx="4292933" cy="338554"/>
          </a:xfrm>
          <a:prstGeom prst="rect">
            <a:avLst/>
          </a:prstGeom>
          <a:noFill/>
        </p:spPr>
        <p:txBody>
          <a:bodyPr wrap="square" lIns="91440" tIns="45720" rIns="91440" bIns="45720" rtlCol="0" anchor="t">
            <a:spAutoFit/>
          </a:bodyPr>
          <a:lstStyle/>
          <a:p>
            <a:r>
              <a:rPr lang="en-US" sz="1600" b="1"/>
              <a:t>District Student Group Proficiency</a:t>
            </a:r>
            <a:endParaRPr lang="en-US" sz="1600"/>
          </a:p>
        </p:txBody>
      </p:sp>
      <p:sp>
        <p:nvSpPr>
          <p:cNvPr id="35" name="Rectangle 34">
            <a:extLst>
              <a:ext uri="{FF2B5EF4-FFF2-40B4-BE49-F238E27FC236}">
                <a16:creationId xmlns:a16="http://schemas.microsoft.com/office/drawing/2014/main" id="{F1DC88D7-599C-D148-B55F-350FB03643D9}"/>
              </a:ext>
            </a:extLst>
          </p:cNvPr>
          <p:cNvSpPr/>
          <p:nvPr userDrawn="1"/>
        </p:nvSpPr>
        <p:spPr>
          <a:xfrm>
            <a:off x="10171393" y="2081350"/>
            <a:ext cx="1739225" cy="307777"/>
          </a:xfrm>
          <a:prstGeom prst="rect">
            <a:avLst/>
          </a:prstGeom>
        </p:spPr>
        <p:txBody>
          <a:bodyPr wrap="square">
            <a:spAutoFit/>
          </a:bodyPr>
          <a:lstStyle/>
          <a:p>
            <a:r>
              <a:rPr lang="en-US" sz="1400" b="1" dirty="0"/>
              <a:t>2022 Proficiency</a:t>
            </a:r>
            <a:endParaRPr lang="en-US" sz="1400" dirty="0"/>
          </a:p>
        </p:txBody>
      </p:sp>
      <p:sp>
        <p:nvSpPr>
          <p:cNvPr id="36" name="TextBox 35">
            <a:extLst>
              <a:ext uri="{FF2B5EF4-FFF2-40B4-BE49-F238E27FC236}">
                <a16:creationId xmlns:a16="http://schemas.microsoft.com/office/drawing/2014/main" id="{22895AC3-69D2-8D43-8C2B-040557E1C722}"/>
              </a:ext>
            </a:extLst>
          </p:cNvPr>
          <p:cNvSpPr txBox="1"/>
          <p:nvPr userDrawn="1"/>
        </p:nvSpPr>
        <p:spPr>
          <a:xfrm>
            <a:off x="10212668" y="3477184"/>
            <a:ext cx="1000896" cy="261610"/>
          </a:xfrm>
          <a:prstGeom prst="rect">
            <a:avLst/>
          </a:prstGeom>
          <a:noFill/>
        </p:spPr>
        <p:txBody>
          <a:bodyPr wrap="square" rtlCol="0">
            <a:spAutoFit/>
          </a:bodyPr>
          <a:lstStyle/>
          <a:p>
            <a:r>
              <a:rPr lang="en-US" sz="1050"/>
              <a:t>Asian</a:t>
            </a:r>
          </a:p>
        </p:txBody>
      </p:sp>
      <p:sp>
        <p:nvSpPr>
          <p:cNvPr id="37" name="TextBox 36">
            <a:extLst>
              <a:ext uri="{FF2B5EF4-FFF2-40B4-BE49-F238E27FC236}">
                <a16:creationId xmlns:a16="http://schemas.microsoft.com/office/drawing/2014/main" id="{924EF9C4-8A49-C447-AAFD-DE903DAF9FBB}"/>
              </a:ext>
            </a:extLst>
          </p:cNvPr>
          <p:cNvSpPr txBox="1"/>
          <p:nvPr userDrawn="1"/>
        </p:nvSpPr>
        <p:spPr>
          <a:xfrm>
            <a:off x="10212668" y="4688199"/>
            <a:ext cx="1000895" cy="261610"/>
          </a:xfrm>
          <a:prstGeom prst="rect">
            <a:avLst/>
          </a:prstGeom>
          <a:noFill/>
        </p:spPr>
        <p:txBody>
          <a:bodyPr wrap="square" rtlCol="0">
            <a:spAutoFit/>
          </a:bodyPr>
          <a:lstStyle/>
          <a:p>
            <a:r>
              <a:rPr lang="en-US" sz="1050"/>
              <a:t>White</a:t>
            </a:r>
          </a:p>
        </p:txBody>
      </p:sp>
      <p:sp>
        <p:nvSpPr>
          <p:cNvPr id="38" name="TextBox 37">
            <a:extLst>
              <a:ext uri="{FF2B5EF4-FFF2-40B4-BE49-F238E27FC236}">
                <a16:creationId xmlns:a16="http://schemas.microsoft.com/office/drawing/2014/main" id="{30E46742-963F-9E44-91C4-FA71DFA8444A}"/>
              </a:ext>
            </a:extLst>
          </p:cNvPr>
          <p:cNvSpPr txBox="1"/>
          <p:nvPr userDrawn="1"/>
        </p:nvSpPr>
        <p:spPr>
          <a:xfrm>
            <a:off x="10212668" y="2895687"/>
            <a:ext cx="1000895" cy="415498"/>
          </a:xfrm>
          <a:prstGeom prst="rect">
            <a:avLst/>
          </a:prstGeom>
          <a:noFill/>
        </p:spPr>
        <p:txBody>
          <a:bodyPr wrap="square" rtlCol="0">
            <a:spAutoFit/>
          </a:bodyPr>
          <a:lstStyle/>
          <a:p>
            <a:r>
              <a:rPr lang="en-US" sz="1050"/>
              <a:t>All District Students</a:t>
            </a:r>
          </a:p>
        </p:txBody>
      </p:sp>
      <p:sp>
        <p:nvSpPr>
          <p:cNvPr id="39" name="TextBox 38">
            <a:extLst>
              <a:ext uri="{FF2B5EF4-FFF2-40B4-BE49-F238E27FC236}">
                <a16:creationId xmlns:a16="http://schemas.microsoft.com/office/drawing/2014/main" id="{4467BD8B-2C35-5F45-B152-4233530D46FE}"/>
              </a:ext>
            </a:extLst>
          </p:cNvPr>
          <p:cNvSpPr txBox="1"/>
          <p:nvPr userDrawn="1"/>
        </p:nvSpPr>
        <p:spPr>
          <a:xfrm>
            <a:off x="10212668" y="2411728"/>
            <a:ext cx="1000895" cy="415498"/>
          </a:xfrm>
          <a:prstGeom prst="rect">
            <a:avLst/>
          </a:prstGeom>
          <a:noFill/>
        </p:spPr>
        <p:txBody>
          <a:bodyPr wrap="square" rtlCol="0">
            <a:spAutoFit/>
          </a:bodyPr>
          <a:lstStyle/>
          <a:p>
            <a:r>
              <a:rPr lang="en-US" sz="1050" dirty="0"/>
              <a:t>All TN</a:t>
            </a:r>
            <a:br>
              <a:rPr lang="en-US" sz="1050" dirty="0"/>
            </a:br>
            <a:r>
              <a:rPr lang="en-US" sz="1050" dirty="0"/>
              <a:t>Students</a:t>
            </a:r>
          </a:p>
        </p:txBody>
      </p:sp>
      <p:sp>
        <p:nvSpPr>
          <p:cNvPr id="40" name="TextBox 39">
            <a:extLst>
              <a:ext uri="{FF2B5EF4-FFF2-40B4-BE49-F238E27FC236}">
                <a16:creationId xmlns:a16="http://schemas.microsoft.com/office/drawing/2014/main" id="{43B8BEF8-C016-9040-B871-BC3F05818E03}"/>
              </a:ext>
            </a:extLst>
          </p:cNvPr>
          <p:cNvSpPr txBox="1"/>
          <p:nvPr userDrawn="1"/>
        </p:nvSpPr>
        <p:spPr>
          <a:xfrm>
            <a:off x="10212668" y="5025424"/>
            <a:ext cx="1134334" cy="415498"/>
          </a:xfrm>
          <a:prstGeom prst="rect">
            <a:avLst/>
          </a:prstGeom>
          <a:noFill/>
        </p:spPr>
        <p:txBody>
          <a:bodyPr wrap="square" rtlCol="0">
            <a:spAutoFit/>
          </a:bodyPr>
          <a:lstStyle/>
          <a:p>
            <a:r>
              <a:rPr lang="en-US" sz="1050"/>
              <a:t>Economically</a:t>
            </a:r>
            <a:br>
              <a:rPr lang="en-US" sz="1050"/>
            </a:br>
            <a:r>
              <a:rPr lang="en-US" sz="1050"/>
              <a:t>Disadvantaged</a:t>
            </a:r>
          </a:p>
        </p:txBody>
      </p:sp>
      <p:sp>
        <p:nvSpPr>
          <p:cNvPr id="41" name="TextBox 40">
            <a:extLst>
              <a:ext uri="{FF2B5EF4-FFF2-40B4-BE49-F238E27FC236}">
                <a16:creationId xmlns:a16="http://schemas.microsoft.com/office/drawing/2014/main" id="{99B388FF-2BBD-1B48-A614-C03CA8F8947A}"/>
              </a:ext>
            </a:extLst>
          </p:cNvPr>
          <p:cNvSpPr txBox="1"/>
          <p:nvPr userDrawn="1"/>
        </p:nvSpPr>
        <p:spPr>
          <a:xfrm>
            <a:off x="10212668" y="4181035"/>
            <a:ext cx="1000895" cy="415498"/>
          </a:xfrm>
          <a:prstGeom prst="rect">
            <a:avLst/>
          </a:prstGeom>
          <a:noFill/>
        </p:spPr>
        <p:txBody>
          <a:bodyPr wrap="square" rtlCol="0">
            <a:spAutoFit/>
          </a:bodyPr>
          <a:lstStyle/>
          <a:p>
            <a:r>
              <a:rPr lang="en-US" sz="1050"/>
              <a:t>Hispanic / Latino</a:t>
            </a:r>
          </a:p>
        </p:txBody>
      </p:sp>
      <p:sp>
        <p:nvSpPr>
          <p:cNvPr id="42" name="TextBox 41">
            <a:extLst>
              <a:ext uri="{FF2B5EF4-FFF2-40B4-BE49-F238E27FC236}">
                <a16:creationId xmlns:a16="http://schemas.microsoft.com/office/drawing/2014/main" id="{F4956C74-0995-664F-AB2F-9B574526E180}"/>
              </a:ext>
            </a:extLst>
          </p:cNvPr>
          <p:cNvSpPr txBox="1"/>
          <p:nvPr userDrawn="1"/>
        </p:nvSpPr>
        <p:spPr>
          <a:xfrm>
            <a:off x="10212668" y="5458698"/>
            <a:ext cx="1205305" cy="415498"/>
          </a:xfrm>
          <a:prstGeom prst="rect">
            <a:avLst/>
          </a:prstGeom>
          <a:noFill/>
        </p:spPr>
        <p:txBody>
          <a:bodyPr wrap="square" rtlCol="0">
            <a:spAutoFit/>
          </a:bodyPr>
          <a:lstStyle/>
          <a:p>
            <a:r>
              <a:rPr lang="en-US" sz="1050"/>
              <a:t>Students w Disabilities</a:t>
            </a:r>
          </a:p>
        </p:txBody>
      </p:sp>
      <p:sp>
        <p:nvSpPr>
          <p:cNvPr id="43" name="TextBox 42">
            <a:extLst>
              <a:ext uri="{FF2B5EF4-FFF2-40B4-BE49-F238E27FC236}">
                <a16:creationId xmlns:a16="http://schemas.microsoft.com/office/drawing/2014/main" id="{EDCD3521-1ACC-3148-A570-3A7CA1C7086E}"/>
              </a:ext>
            </a:extLst>
          </p:cNvPr>
          <p:cNvSpPr txBox="1"/>
          <p:nvPr userDrawn="1"/>
        </p:nvSpPr>
        <p:spPr>
          <a:xfrm>
            <a:off x="10212668" y="3740231"/>
            <a:ext cx="1157713" cy="415498"/>
          </a:xfrm>
          <a:prstGeom prst="rect">
            <a:avLst/>
          </a:prstGeom>
          <a:noFill/>
        </p:spPr>
        <p:txBody>
          <a:bodyPr wrap="square" rtlCol="0">
            <a:spAutoFit/>
          </a:bodyPr>
          <a:lstStyle/>
          <a:p>
            <a:r>
              <a:rPr lang="en-US" sz="1050"/>
              <a:t>Black / African</a:t>
            </a:r>
            <a:br>
              <a:rPr lang="en-US" sz="1050"/>
            </a:br>
            <a:r>
              <a:rPr lang="en-US" sz="1050"/>
              <a:t>American</a:t>
            </a:r>
          </a:p>
        </p:txBody>
      </p:sp>
      <p:sp>
        <p:nvSpPr>
          <p:cNvPr id="44" name="TextBox 43">
            <a:extLst>
              <a:ext uri="{FF2B5EF4-FFF2-40B4-BE49-F238E27FC236}">
                <a16:creationId xmlns:a16="http://schemas.microsoft.com/office/drawing/2014/main" id="{AE24202C-F410-F84B-911F-4470FF8CEC77}"/>
              </a:ext>
            </a:extLst>
          </p:cNvPr>
          <p:cNvSpPr txBox="1"/>
          <p:nvPr userDrawn="1"/>
        </p:nvSpPr>
        <p:spPr>
          <a:xfrm>
            <a:off x="10212668" y="5915689"/>
            <a:ext cx="1157713" cy="415498"/>
          </a:xfrm>
          <a:prstGeom prst="rect">
            <a:avLst/>
          </a:prstGeom>
          <a:noFill/>
        </p:spPr>
        <p:txBody>
          <a:bodyPr wrap="square" rtlCol="0">
            <a:spAutoFit/>
          </a:bodyPr>
          <a:lstStyle/>
          <a:p>
            <a:r>
              <a:rPr lang="en-US" sz="1050"/>
              <a:t>English Learners</a:t>
            </a:r>
          </a:p>
        </p:txBody>
      </p:sp>
      <p:cxnSp>
        <p:nvCxnSpPr>
          <p:cNvPr id="45" name="Straight Connector 44">
            <a:extLst>
              <a:ext uri="{FF2B5EF4-FFF2-40B4-BE49-F238E27FC236}">
                <a16:creationId xmlns:a16="http://schemas.microsoft.com/office/drawing/2014/main" id="{99AAC561-1D0F-CE49-BDC5-262662246B69}"/>
              </a:ext>
            </a:extLst>
          </p:cNvPr>
          <p:cNvCxnSpPr>
            <a:cxnSpLocks/>
          </p:cNvCxnSpPr>
          <p:nvPr userDrawn="1"/>
        </p:nvCxnSpPr>
        <p:spPr>
          <a:xfrm>
            <a:off x="10283788" y="3691550"/>
            <a:ext cx="4978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92C6D4-80CB-CF44-B683-D4EF29F16D55}"/>
              </a:ext>
            </a:extLst>
          </p:cNvPr>
          <p:cNvCxnSpPr>
            <a:cxnSpLocks/>
          </p:cNvCxnSpPr>
          <p:nvPr userDrawn="1"/>
        </p:nvCxnSpPr>
        <p:spPr>
          <a:xfrm>
            <a:off x="10283788" y="4889582"/>
            <a:ext cx="49784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4C07842-77BE-1B46-BB15-52E9B6691366}"/>
              </a:ext>
            </a:extLst>
          </p:cNvPr>
          <p:cNvCxnSpPr>
            <a:cxnSpLocks/>
          </p:cNvCxnSpPr>
          <p:nvPr userDrawn="1"/>
        </p:nvCxnSpPr>
        <p:spPr>
          <a:xfrm>
            <a:off x="10283788" y="3290662"/>
            <a:ext cx="4978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83EAA8-1D01-314D-92E2-1244D6F9CF31}"/>
              </a:ext>
            </a:extLst>
          </p:cNvPr>
          <p:cNvCxnSpPr>
            <a:cxnSpLocks/>
          </p:cNvCxnSpPr>
          <p:nvPr userDrawn="1"/>
        </p:nvCxnSpPr>
        <p:spPr>
          <a:xfrm>
            <a:off x="10283788" y="2817870"/>
            <a:ext cx="49784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720315-5102-BF4F-BDCD-448077E08993}"/>
              </a:ext>
            </a:extLst>
          </p:cNvPr>
          <p:cNvCxnSpPr>
            <a:cxnSpLocks/>
          </p:cNvCxnSpPr>
          <p:nvPr userDrawn="1"/>
        </p:nvCxnSpPr>
        <p:spPr>
          <a:xfrm>
            <a:off x="10283788" y="5411827"/>
            <a:ext cx="497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4544A5-3F1D-B844-B1D4-06CB17AD865B}"/>
              </a:ext>
            </a:extLst>
          </p:cNvPr>
          <p:cNvCxnSpPr>
            <a:cxnSpLocks/>
          </p:cNvCxnSpPr>
          <p:nvPr userDrawn="1"/>
        </p:nvCxnSpPr>
        <p:spPr>
          <a:xfrm>
            <a:off x="10283788" y="4584174"/>
            <a:ext cx="49784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158A7A-B874-F149-B3D6-940F30EE44C0}"/>
              </a:ext>
            </a:extLst>
          </p:cNvPr>
          <p:cNvCxnSpPr>
            <a:cxnSpLocks/>
          </p:cNvCxnSpPr>
          <p:nvPr userDrawn="1"/>
        </p:nvCxnSpPr>
        <p:spPr>
          <a:xfrm>
            <a:off x="10283788" y="5853876"/>
            <a:ext cx="49784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58BAB0-9046-154A-9021-29DEEA77370D}"/>
              </a:ext>
            </a:extLst>
          </p:cNvPr>
          <p:cNvCxnSpPr>
            <a:cxnSpLocks/>
          </p:cNvCxnSpPr>
          <p:nvPr userDrawn="1"/>
        </p:nvCxnSpPr>
        <p:spPr>
          <a:xfrm>
            <a:off x="10283788" y="4119375"/>
            <a:ext cx="49784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16153-5954-3F4B-B9FD-D99CBCA1ABC2}"/>
              </a:ext>
            </a:extLst>
          </p:cNvPr>
          <p:cNvCxnSpPr>
            <a:cxnSpLocks/>
          </p:cNvCxnSpPr>
          <p:nvPr userDrawn="1"/>
        </p:nvCxnSpPr>
        <p:spPr>
          <a:xfrm>
            <a:off x="10283788" y="6310867"/>
            <a:ext cx="4978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C27F1C8-7CB8-0746-9E4A-E9811CA5C899}"/>
              </a:ext>
            </a:extLst>
          </p:cNvPr>
          <p:cNvSpPr/>
          <p:nvPr userDrawn="1"/>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66" name="Chart Placeholder 7">
            <a:extLst>
              <a:ext uri="{FF2B5EF4-FFF2-40B4-BE49-F238E27FC236}">
                <a16:creationId xmlns:a16="http://schemas.microsoft.com/office/drawing/2014/main" id="{17FD805B-2909-914E-8A0F-6B1BCAFD1C65}"/>
              </a:ext>
            </a:extLst>
          </p:cNvPr>
          <p:cNvSpPr>
            <a:spLocks noGrp="1"/>
          </p:cNvSpPr>
          <p:nvPr>
            <p:ph type="chart" sz="quarter" idx="11"/>
          </p:nvPr>
        </p:nvSpPr>
        <p:spPr>
          <a:xfrm>
            <a:off x="10067910" y="-33445"/>
            <a:ext cx="1719072" cy="1719072"/>
          </a:xfrm>
        </p:spPr>
        <p:txBody>
          <a:bodyPr/>
          <a:lstStyle/>
          <a:p>
            <a:endParaRPr lang="en-US" dirty="0"/>
          </a:p>
        </p:txBody>
      </p:sp>
      <p:sp>
        <p:nvSpPr>
          <p:cNvPr id="70" name="Chart Placeholder 7">
            <a:extLst>
              <a:ext uri="{FF2B5EF4-FFF2-40B4-BE49-F238E27FC236}">
                <a16:creationId xmlns:a16="http://schemas.microsoft.com/office/drawing/2014/main" id="{11C108C4-47F5-2142-9C83-A2D2136BB5F4}"/>
              </a:ext>
            </a:extLst>
          </p:cNvPr>
          <p:cNvSpPr>
            <a:spLocks noGrp="1"/>
          </p:cNvSpPr>
          <p:nvPr>
            <p:ph type="chart" sz="quarter" idx="12"/>
          </p:nvPr>
        </p:nvSpPr>
        <p:spPr>
          <a:xfrm>
            <a:off x="260920" y="1878255"/>
            <a:ext cx="4525705" cy="4145843"/>
          </a:xfrm>
        </p:spPr>
        <p:txBody>
          <a:bodyPr/>
          <a:lstStyle/>
          <a:p>
            <a:endParaRPr lang="en-US"/>
          </a:p>
        </p:txBody>
      </p:sp>
      <p:sp>
        <p:nvSpPr>
          <p:cNvPr id="72" name="Chart Placeholder 7">
            <a:extLst>
              <a:ext uri="{FF2B5EF4-FFF2-40B4-BE49-F238E27FC236}">
                <a16:creationId xmlns:a16="http://schemas.microsoft.com/office/drawing/2014/main" id="{7AC7C531-A41F-6B47-B600-2ABA474F959E}"/>
              </a:ext>
            </a:extLst>
          </p:cNvPr>
          <p:cNvSpPr>
            <a:spLocks noGrp="1"/>
          </p:cNvSpPr>
          <p:nvPr>
            <p:ph type="chart" sz="quarter" idx="13"/>
          </p:nvPr>
        </p:nvSpPr>
        <p:spPr>
          <a:xfrm>
            <a:off x="4955039" y="1878255"/>
            <a:ext cx="4896813" cy="4145843"/>
          </a:xfrm>
        </p:spPr>
        <p:txBody>
          <a:bodyPr/>
          <a:lstStyle/>
          <a:p>
            <a:endParaRPr lang="en-US"/>
          </a:p>
        </p:txBody>
      </p:sp>
      <p:sp>
        <p:nvSpPr>
          <p:cNvPr id="7" name="Text Placeholder 6">
            <a:extLst>
              <a:ext uri="{FF2B5EF4-FFF2-40B4-BE49-F238E27FC236}">
                <a16:creationId xmlns:a16="http://schemas.microsoft.com/office/drawing/2014/main" id="{1F9FCD3B-DE08-4FAA-83D1-6D47B2CA4EBA}"/>
              </a:ext>
            </a:extLst>
          </p:cNvPr>
          <p:cNvSpPr>
            <a:spLocks noGrp="1"/>
          </p:cNvSpPr>
          <p:nvPr>
            <p:ph type="body" sz="quarter" idx="15"/>
          </p:nvPr>
        </p:nvSpPr>
        <p:spPr>
          <a:xfrm>
            <a:off x="10426307" y="609495"/>
            <a:ext cx="987930" cy="393700"/>
          </a:xfrm>
        </p:spPr>
        <p:txBody>
          <a:bodyPr>
            <a:noAutofit/>
          </a:bodyPr>
          <a:lstStyle>
            <a:lvl1pPr marL="0" indent="0" algn="ctr">
              <a:buNone/>
              <a:defRPr sz="230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l" defTabSz="685629" rtl="0" eaLnBrk="1" fontAlgn="auto" latinLnBrk="0" hangingPunct="1">
              <a:lnSpc>
                <a:spcPct val="100000"/>
              </a:lnSpc>
              <a:spcBef>
                <a:spcPct val="20000"/>
              </a:spcBef>
              <a:spcAft>
                <a:spcPts val="0"/>
              </a:spcAft>
              <a:buClr>
                <a:schemeClr val="tx1"/>
              </a:buClr>
              <a:buSzTx/>
              <a:buFont typeface="Wingdings" panose="05000000000000000000" pitchFamily="2" charset="2"/>
              <a:buNone/>
              <a:tabLst/>
              <a:defRPr/>
            </a:pPr>
            <a:endParaRPr lang="en-US" sz="2400" dirty="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8" name="Text Placeholder 7">
            <a:extLst>
              <a:ext uri="{FF2B5EF4-FFF2-40B4-BE49-F238E27FC236}">
                <a16:creationId xmlns:a16="http://schemas.microsoft.com/office/drawing/2014/main" id="{500ADB24-9BFF-4182-800E-C7F05064555F}"/>
              </a:ext>
            </a:extLst>
          </p:cNvPr>
          <p:cNvSpPr>
            <a:spLocks noGrp="1"/>
          </p:cNvSpPr>
          <p:nvPr>
            <p:ph type="body" sz="quarter" idx="16"/>
          </p:nvPr>
        </p:nvSpPr>
        <p:spPr>
          <a:xfrm>
            <a:off x="11247120" y="2513951"/>
            <a:ext cx="647700" cy="325438"/>
          </a:xfrm>
        </p:spPr>
        <p:txBody>
          <a:bodyPr>
            <a:normAutofit/>
          </a:bodyPr>
          <a:lstStyle>
            <a:lvl1pPr marL="0" indent="0">
              <a:buNone/>
              <a:defRPr sz="1050" b="1">
                <a:solidFill>
                  <a:schemeClr val="accent1"/>
                </a:solidFill>
              </a:defRPr>
            </a:lvl1pPr>
          </a:lstStyle>
          <a:p>
            <a:pPr lvl="0"/>
            <a:endParaRPr lang="en-US" dirty="0"/>
          </a:p>
        </p:txBody>
      </p:sp>
      <p:sp>
        <p:nvSpPr>
          <p:cNvPr id="55" name="Text Placeholder 7">
            <a:extLst>
              <a:ext uri="{FF2B5EF4-FFF2-40B4-BE49-F238E27FC236}">
                <a16:creationId xmlns:a16="http://schemas.microsoft.com/office/drawing/2014/main" id="{BD45BD1A-A82E-45AC-B3A8-4515FCC65246}"/>
              </a:ext>
            </a:extLst>
          </p:cNvPr>
          <p:cNvSpPr>
            <a:spLocks noGrp="1"/>
          </p:cNvSpPr>
          <p:nvPr>
            <p:ph type="body" sz="quarter" idx="17"/>
          </p:nvPr>
        </p:nvSpPr>
        <p:spPr>
          <a:xfrm>
            <a:off x="11247120" y="2960636"/>
            <a:ext cx="647700" cy="325438"/>
          </a:xfrm>
        </p:spPr>
        <p:txBody>
          <a:bodyPr>
            <a:normAutofit/>
          </a:bodyPr>
          <a:lstStyle>
            <a:lvl1pPr marL="0" indent="0">
              <a:buNone/>
              <a:defRPr sz="1050" b="1">
                <a:solidFill>
                  <a:schemeClr val="accent2"/>
                </a:solidFill>
              </a:defRPr>
            </a:lvl1pPr>
          </a:lstStyle>
          <a:p>
            <a:pPr lvl="0"/>
            <a:endParaRPr lang="en-US" dirty="0"/>
          </a:p>
        </p:txBody>
      </p:sp>
      <p:sp>
        <p:nvSpPr>
          <p:cNvPr id="56" name="Text Placeholder 7">
            <a:extLst>
              <a:ext uri="{FF2B5EF4-FFF2-40B4-BE49-F238E27FC236}">
                <a16:creationId xmlns:a16="http://schemas.microsoft.com/office/drawing/2014/main" id="{5F466DFF-8FC5-42B0-A893-1DB907F07653}"/>
              </a:ext>
            </a:extLst>
          </p:cNvPr>
          <p:cNvSpPr>
            <a:spLocks noGrp="1"/>
          </p:cNvSpPr>
          <p:nvPr>
            <p:ph type="body" sz="quarter" idx="18"/>
          </p:nvPr>
        </p:nvSpPr>
        <p:spPr>
          <a:xfrm>
            <a:off x="11245320" y="3366112"/>
            <a:ext cx="647700" cy="325438"/>
          </a:xfrm>
        </p:spPr>
        <p:txBody>
          <a:bodyPr>
            <a:normAutofit/>
          </a:bodyPr>
          <a:lstStyle>
            <a:lvl1pPr marL="0" indent="0">
              <a:buNone/>
              <a:defRPr sz="1050" b="1">
                <a:solidFill>
                  <a:schemeClr val="accent3"/>
                </a:solidFill>
              </a:defRPr>
            </a:lvl1pPr>
          </a:lstStyle>
          <a:p>
            <a:pPr lvl="0"/>
            <a:endParaRPr lang="en-US" dirty="0"/>
          </a:p>
        </p:txBody>
      </p:sp>
      <p:sp>
        <p:nvSpPr>
          <p:cNvPr id="57" name="Text Placeholder 7">
            <a:extLst>
              <a:ext uri="{FF2B5EF4-FFF2-40B4-BE49-F238E27FC236}">
                <a16:creationId xmlns:a16="http://schemas.microsoft.com/office/drawing/2014/main" id="{84A1F276-5939-4B8B-832A-96FB50135D7D}"/>
              </a:ext>
            </a:extLst>
          </p:cNvPr>
          <p:cNvSpPr>
            <a:spLocks noGrp="1"/>
          </p:cNvSpPr>
          <p:nvPr>
            <p:ph type="body" sz="quarter" idx="19"/>
          </p:nvPr>
        </p:nvSpPr>
        <p:spPr>
          <a:xfrm>
            <a:off x="11245320" y="3793937"/>
            <a:ext cx="647700" cy="325438"/>
          </a:xfrm>
        </p:spPr>
        <p:txBody>
          <a:bodyPr>
            <a:normAutofit/>
          </a:bodyPr>
          <a:lstStyle>
            <a:lvl1pPr marL="0" indent="0">
              <a:buNone/>
              <a:defRPr sz="1050" b="1">
                <a:solidFill>
                  <a:schemeClr val="accent4"/>
                </a:solidFill>
              </a:defRPr>
            </a:lvl1pPr>
          </a:lstStyle>
          <a:p>
            <a:pPr lvl="0"/>
            <a:endParaRPr lang="en-US" dirty="0"/>
          </a:p>
        </p:txBody>
      </p:sp>
      <p:sp>
        <p:nvSpPr>
          <p:cNvPr id="58" name="Text Placeholder 7">
            <a:extLst>
              <a:ext uri="{FF2B5EF4-FFF2-40B4-BE49-F238E27FC236}">
                <a16:creationId xmlns:a16="http://schemas.microsoft.com/office/drawing/2014/main" id="{8AF298C1-8A39-4E43-B4B3-D3881498EF3F}"/>
              </a:ext>
            </a:extLst>
          </p:cNvPr>
          <p:cNvSpPr>
            <a:spLocks noGrp="1"/>
          </p:cNvSpPr>
          <p:nvPr>
            <p:ph type="body" sz="quarter" idx="20"/>
          </p:nvPr>
        </p:nvSpPr>
        <p:spPr>
          <a:xfrm>
            <a:off x="11245320" y="4258736"/>
            <a:ext cx="647700" cy="325438"/>
          </a:xfrm>
        </p:spPr>
        <p:txBody>
          <a:bodyPr>
            <a:normAutofit/>
          </a:bodyPr>
          <a:lstStyle>
            <a:lvl1pPr marL="0" indent="0">
              <a:buNone/>
              <a:defRPr sz="1050" b="1">
                <a:solidFill>
                  <a:schemeClr val="accent5"/>
                </a:solidFill>
              </a:defRPr>
            </a:lvl1pPr>
          </a:lstStyle>
          <a:p>
            <a:pPr lvl="0"/>
            <a:endParaRPr lang="en-US" dirty="0"/>
          </a:p>
        </p:txBody>
      </p:sp>
      <p:sp>
        <p:nvSpPr>
          <p:cNvPr id="59" name="Text Placeholder 7">
            <a:extLst>
              <a:ext uri="{FF2B5EF4-FFF2-40B4-BE49-F238E27FC236}">
                <a16:creationId xmlns:a16="http://schemas.microsoft.com/office/drawing/2014/main" id="{2015DF47-464C-475E-91F2-B25310CFF5F0}"/>
              </a:ext>
            </a:extLst>
          </p:cNvPr>
          <p:cNvSpPr>
            <a:spLocks noGrp="1"/>
          </p:cNvSpPr>
          <p:nvPr>
            <p:ph type="body" sz="quarter" idx="21"/>
          </p:nvPr>
        </p:nvSpPr>
        <p:spPr>
          <a:xfrm>
            <a:off x="11240457" y="4637178"/>
            <a:ext cx="647700" cy="325438"/>
          </a:xfrm>
        </p:spPr>
        <p:txBody>
          <a:bodyPr>
            <a:normAutofit/>
          </a:bodyPr>
          <a:lstStyle>
            <a:lvl1pPr marL="0" indent="0">
              <a:buNone/>
              <a:defRPr sz="1050" b="1">
                <a:solidFill>
                  <a:schemeClr val="accent6"/>
                </a:solidFill>
              </a:defRPr>
            </a:lvl1pPr>
          </a:lstStyle>
          <a:p>
            <a:pPr lvl="0"/>
            <a:endParaRPr lang="en-US" dirty="0"/>
          </a:p>
        </p:txBody>
      </p:sp>
      <p:sp>
        <p:nvSpPr>
          <p:cNvPr id="60" name="Text Placeholder 7">
            <a:extLst>
              <a:ext uri="{FF2B5EF4-FFF2-40B4-BE49-F238E27FC236}">
                <a16:creationId xmlns:a16="http://schemas.microsoft.com/office/drawing/2014/main" id="{5FEF07AB-A433-42C3-9628-E08A8679E47A}"/>
              </a:ext>
            </a:extLst>
          </p:cNvPr>
          <p:cNvSpPr>
            <a:spLocks noGrp="1"/>
          </p:cNvSpPr>
          <p:nvPr>
            <p:ph type="body" sz="quarter" idx="22"/>
          </p:nvPr>
        </p:nvSpPr>
        <p:spPr>
          <a:xfrm>
            <a:off x="11245320" y="5089326"/>
            <a:ext cx="647700" cy="325438"/>
          </a:xfrm>
        </p:spPr>
        <p:txBody>
          <a:bodyPr>
            <a:normAutofit/>
          </a:bodyPr>
          <a:lstStyle>
            <a:lvl1pPr marL="0" indent="0">
              <a:buNone/>
              <a:defRPr sz="1050" b="1">
                <a:solidFill>
                  <a:schemeClr val="tx1"/>
                </a:solidFill>
              </a:defRPr>
            </a:lvl1pPr>
          </a:lstStyle>
          <a:p>
            <a:pPr lvl="0"/>
            <a:endParaRPr lang="en-US" dirty="0"/>
          </a:p>
        </p:txBody>
      </p:sp>
      <p:sp>
        <p:nvSpPr>
          <p:cNvPr id="61" name="Text Placeholder 7">
            <a:extLst>
              <a:ext uri="{FF2B5EF4-FFF2-40B4-BE49-F238E27FC236}">
                <a16:creationId xmlns:a16="http://schemas.microsoft.com/office/drawing/2014/main" id="{3767B17F-51EB-4112-B657-C3BAD66D7175}"/>
              </a:ext>
            </a:extLst>
          </p:cNvPr>
          <p:cNvSpPr>
            <a:spLocks noGrp="1"/>
          </p:cNvSpPr>
          <p:nvPr>
            <p:ph type="body" sz="quarter" idx="23"/>
          </p:nvPr>
        </p:nvSpPr>
        <p:spPr>
          <a:xfrm>
            <a:off x="11245320" y="5516692"/>
            <a:ext cx="647700" cy="325438"/>
          </a:xfrm>
        </p:spPr>
        <p:txBody>
          <a:bodyPr>
            <a:normAutofit/>
          </a:bodyPr>
          <a:lstStyle>
            <a:lvl1pPr marL="0" indent="0">
              <a:buNone/>
              <a:defRPr sz="1050" b="1">
                <a:solidFill>
                  <a:srgbClr val="00B050"/>
                </a:solidFill>
              </a:defRPr>
            </a:lvl1pPr>
          </a:lstStyle>
          <a:p>
            <a:pPr lvl="0"/>
            <a:endParaRPr lang="en-US" dirty="0"/>
          </a:p>
        </p:txBody>
      </p:sp>
      <p:sp>
        <p:nvSpPr>
          <p:cNvPr id="62" name="Text Placeholder 7">
            <a:extLst>
              <a:ext uri="{FF2B5EF4-FFF2-40B4-BE49-F238E27FC236}">
                <a16:creationId xmlns:a16="http://schemas.microsoft.com/office/drawing/2014/main" id="{C9AE5D84-D6BC-4085-92B7-FB69079A0516}"/>
              </a:ext>
            </a:extLst>
          </p:cNvPr>
          <p:cNvSpPr>
            <a:spLocks noGrp="1"/>
          </p:cNvSpPr>
          <p:nvPr>
            <p:ph type="body" sz="quarter" idx="24"/>
          </p:nvPr>
        </p:nvSpPr>
        <p:spPr>
          <a:xfrm>
            <a:off x="11248797" y="5985179"/>
            <a:ext cx="647700" cy="325438"/>
          </a:xfrm>
        </p:spPr>
        <p:txBody>
          <a:bodyPr>
            <a:normAutofit/>
          </a:bodyPr>
          <a:lstStyle>
            <a:lvl1pPr marL="0" indent="0">
              <a:buNone/>
              <a:defRPr sz="1050" b="1">
                <a:solidFill>
                  <a:srgbClr val="7030A0"/>
                </a:solidFill>
              </a:defRPr>
            </a:lvl1pPr>
          </a:lstStyle>
          <a:p>
            <a:pPr lvl="0"/>
            <a:endParaRPr lang="en-US" dirty="0"/>
          </a:p>
        </p:txBody>
      </p:sp>
    </p:spTree>
    <p:extLst>
      <p:ext uri="{BB962C8B-B14F-4D97-AF65-F5344CB8AC3E}">
        <p14:creationId xmlns:p14="http://schemas.microsoft.com/office/powerpoint/2010/main" val="23313061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phic 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3676" y="-420063"/>
            <a:ext cx="5813653" cy="7013948"/>
          </a:xfrm>
          <a:prstGeom prst="rect">
            <a:avLst/>
          </a:prstGeom>
        </p:spPr>
      </p:pic>
      <p:sp>
        <p:nvSpPr>
          <p:cNvPr id="9" name="Content Placeholder 8"/>
          <p:cNvSpPr>
            <a:spLocks noGrp="1"/>
          </p:cNvSpPr>
          <p:nvPr>
            <p:ph sz="quarter" idx="11" hasCustomPrompt="1"/>
          </p:nvPr>
        </p:nvSpPr>
        <p:spPr>
          <a:xfrm>
            <a:off x="7885481" y="2457452"/>
            <a:ext cx="1190315" cy="1057275"/>
          </a:xfrm>
        </p:spPr>
        <p:txBody>
          <a:bodyPr/>
          <a:lstStyle>
            <a:lvl1pPr marL="0" indent="0">
              <a:buNone/>
              <a:defRPr baseline="0"/>
            </a:lvl1pPr>
          </a:lstStyle>
          <a:p>
            <a:pPr lvl="0"/>
            <a:r>
              <a:rPr lang="en-US"/>
              <a:t>Click to add text or image</a:t>
            </a:r>
          </a:p>
        </p:txBody>
      </p:sp>
      <p:sp>
        <p:nvSpPr>
          <p:cNvPr id="8" name="Title Placeholder 1">
            <a:extLst>
              <a:ext uri="{FF2B5EF4-FFF2-40B4-BE49-F238E27FC236}">
                <a16:creationId xmlns:a16="http://schemas.microsoft.com/office/drawing/2014/main" id="{B96DECB2-EF22-AA42-9736-34B9E1B4B5D5}"/>
              </a:ext>
            </a:extLst>
          </p:cNvPr>
          <p:cNvSpPr>
            <a:spLocks noGrp="1"/>
          </p:cNvSpPr>
          <p:nvPr>
            <p:ph type="title"/>
          </p:nvPr>
        </p:nvSpPr>
        <p:spPr>
          <a:xfrm>
            <a:off x="507869" y="228600"/>
            <a:ext cx="5586545"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0" name="Text Placeholder 4">
            <a:extLst>
              <a:ext uri="{FF2B5EF4-FFF2-40B4-BE49-F238E27FC236}">
                <a16:creationId xmlns:a16="http://schemas.microsoft.com/office/drawing/2014/main" id="{BA659A5C-6A65-454B-B601-1832E0051684}"/>
              </a:ext>
            </a:extLst>
          </p:cNvPr>
          <p:cNvSpPr>
            <a:spLocks noGrp="1"/>
          </p:cNvSpPr>
          <p:nvPr>
            <p:ph type="body" sz="quarter" idx="10"/>
          </p:nvPr>
        </p:nvSpPr>
        <p:spPr>
          <a:xfrm>
            <a:off x="507870" y="1531917"/>
            <a:ext cx="5283897"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1597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phic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11133" y="-1046748"/>
            <a:ext cx="5964694" cy="8602579"/>
          </a:xfrm>
          <a:prstGeom prst="rect">
            <a:avLst/>
          </a:prstGeom>
        </p:spPr>
      </p:pic>
      <p:sp>
        <p:nvSpPr>
          <p:cNvPr id="10" name="Text Placeholder 9"/>
          <p:cNvSpPr>
            <a:spLocks noGrp="1"/>
          </p:cNvSpPr>
          <p:nvPr>
            <p:ph type="body" sz="quarter" idx="10"/>
          </p:nvPr>
        </p:nvSpPr>
        <p:spPr>
          <a:xfrm>
            <a:off x="507869" y="4314827"/>
            <a:ext cx="5229451" cy="1457325"/>
          </a:xfrm>
        </p:spPr>
        <p:txBody>
          <a:bodyPr>
            <a:normAutofit/>
          </a:bodyPr>
          <a:lstStyle>
            <a:lvl1pPr marL="0" indent="0" algn="r">
              <a:buNone/>
              <a:defRPr sz="2400"/>
            </a:lvl1pPr>
          </a:lstStyle>
          <a:p>
            <a:pPr lvl="0"/>
            <a:r>
              <a:rPr lang="en-US"/>
              <a:t>Click to edit Master text styles</a:t>
            </a:r>
          </a:p>
        </p:txBody>
      </p:sp>
      <p:sp>
        <p:nvSpPr>
          <p:cNvPr id="12" name="Text Placeholder 11"/>
          <p:cNvSpPr>
            <a:spLocks noGrp="1"/>
          </p:cNvSpPr>
          <p:nvPr>
            <p:ph type="body" sz="quarter" idx="11"/>
          </p:nvPr>
        </p:nvSpPr>
        <p:spPr>
          <a:xfrm>
            <a:off x="7425813" y="884572"/>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3" name="Text Placeholder 11"/>
          <p:cNvSpPr>
            <a:spLocks noGrp="1"/>
          </p:cNvSpPr>
          <p:nvPr>
            <p:ph type="body" sz="quarter" idx="12"/>
          </p:nvPr>
        </p:nvSpPr>
        <p:spPr>
          <a:xfrm>
            <a:off x="7425814" y="2447925"/>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4" name="Text Placeholder 11"/>
          <p:cNvSpPr>
            <a:spLocks noGrp="1"/>
          </p:cNvSpPr>
          <p:nvPr>
            <p:ph type="body" sz="quarter" idx="13"/>
          </p:nvPr>
        </p:nvSpPr>
        <p:spPr>
          <a:xfrm>
            <a:off x="7551358" y="3943976"/>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7" name="Text Placeholder 11"/>
          <p:cNvSpPr>
            <a:spLocks noGrp="1"/>
          </p:cNvSpPr>
          <p:nvPr>
            <p:ph type="body" sz="quarter" idx="14"/>
          </p:nvPr>
        </p:nvSpPr>
        <p:spPr>
          <a:xfrm>
            <a:off x="7551358" y="5440028"/>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1" name="Title Placeholder 1">
            <a:extLst>
              <a:ext uri="{FF2B5EF4-FFF2-40B4-BE49-F238E27FC236}">
                <a16:creationId xmlns:a16="http://schemas.microsoft.com/office/drawing/2014/main" id="{9772070D-F9FD-7344-B21E-B599A9C179F9}"/>
              </a:ext>
            </a:extLst>
          </p:cNvPr>
          <p:cNvSpPr>
            <a:spLocks noGrp="1"/>
          </p:cNvSpPr>
          <p:nvPr>
            <p:ph type="title"/>
          </p:nvPr>
        </p:nvSpPr>
        <p:spPr>
          <a:xfrm>
            <a:off x="507869" y="3000375"/>
            <a:ext cx="5229451" cy="1208314"/>
          </a:xfrm>
          <a:prstGeom prst="rect">
            <a:avLst/>
          </a:prstGeom>
        </p:spPr>
        <p:txBody>
          <a:bodyPr vert="horz" lIns="91440" tIns="45720" rIns="91440" bIns="45720" rtlCol="0" anchor="ctr">
            <a:normAutofit/>
          </a:bodyPr>
          <a:lstStyle>
            <a:lvl1pPr algn="r">
              <a:defRPr>
                <a:latin typeface="Georgia" panose="02040502050405020303" pitchFamily="18" charset="0"/>
              </a:defRPr>
            </a:lvl1pPr>
          </a:lstStyle>
          <a:p>
            <a:r>
              <a:rPr lang="en-US"/>
              <a:t>Click to edit Master title style</a:t>
            </a:r>
          </a:p>
        </p:txBody>
      </p:sp>
    </p:spTree>
    <p:extLst>
      <p:ext uri="{BB962C8B-B14F-4D97-AF65-F5344CB8AC3E}">
        <p14:creationId xmlns:p14="http://schemas.microsoft.com/office/powerpoint/2010/main" val="24066691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phic 4">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3926970" y="-1101130"/>
            <a:ext cx="4769117" cy="9348776"/>
          </a:xfrm>
          <a:prstGeom prst="rect">
            <a:avLst/>
          </a:prstGeom>
        </p:spPr>
      </p:pic>
      <p:sp>
        <p:nvSpPr>
          <p:cNvPr id="8" name="Text Placeholder 7"/>
          <p:cNvSpPr>
            <a:spLocks noGrp="1"/>
          </p:cNvSpPr>
          <p:nvPr>
            <p:ph type="body" sz="quarter" idx="10"/>
          </p:nvPr>
        </p:nvSpPr>
        <p:spPr>
          <a:xfrm>
            <a:off x="1805470" y="2126807"/>
            <a:ext cx="1622638" cy="1208314"/>
          </a:xfrm>
        </p:spPr>
        <p:txBody>
          <a:bodyPr anchor="b">
            <a:noAutofit/>
          </a:bodyPr>
          <a:lstStyle>
            <a:lvl1pPr marL="0" indent="0" algn="ctr">
              <a:buNone/>
              <a:defRPr sz="2000">
                <a:solidFill>
                  <a:schemeClr val="accent4"/>
                </a:solidFill>
              </a:defRPr>
            </a:lvl1pPr>
          </a:lstStyle>
          <a:p>
            <a:pPr lvl="0"/>
            <a:r>
              <a:rPr lang="en-US"/>
              <a:t>Click to edit Master text styles</a:t>
            </a:r>
          </a:p>
        </p:txBody>
      </p:sp>
      <p:sp>
        <p:nvSpPr>
          <p:cNvPr id="9" name="Title Placeholder 1">
            <a:extLst>
              <a:ext uri="{FF2B5EF4-FFF2-40B4-BE49-F238E27FC236}">
                <a16:creationId xmlns:a16="http://schemas.microsoft.com/office/drawing/2014/main" id="{D2B230F9-F1A2-294E-8C90-93CC0A1E02D2}"/>
              </a:ext>
            </a:extLst>
          </p:cNvPr>
          <p:cNvSpPr>
            <a:spLocks noGrp="1"/>
          </p:cNvSpPr>
          <p:nvPr>
            <p:ph type="title"/>
          </p:nvPr>
        </p:nvSpPr>
        <p:spPr>
          <a:xfrm>
            <a:off x="558655" y="228600"/>
            <a:ext cx="11071516" cy="1208314"/>
          </a:xfrm>
          <a:prstGeom prst="rect">
            <a:avLst/>
          </a:prstGeom>
        </p:spPr>
        <p:txBody>
          <a:bodyPr vert="horz" lIns="91440" tIns="45720" rIns="91440" bIns="45720" rtlCol="0" anchor="ctr">
            <a:normAutofit/>
          </a:bodyPr>
          <a:lstStyle>
            <a:lvl1pPr algn="ctr">
              <a:defRPr>
                <a:latin typeface="Georgia" panose="02040502050405020303" pitchFamily="18" charset="0"/>
              </a:defRPr>
            </a:lvl1pPr>
          </a:lstStyle>
          <a:p>
            <a:r>
              <a:rPr lang="en-US"/>
              <a:t>Click to edit Master title style</a:t>
            </a:r>
          </a:p>
        </p:txBody>
      </p:sp>
      <p:sp>
        <p:nvSpPr>
          <p:cNvPr id="14" name="Text Placeholder 7">
            <a:extLst>
              <a:ext uri="{FF2B5EF4-FFF2-40B4-BE49-F238E27FC236}">
                <a16:creationId xmlns:a16="http://schemas.microsoft.com/office/drawing/2014/main" id="{7BAF5998-E5AF-3D40-A47A-3F8666A21A57}"/>
              </a:ext>
            </a:extLst>
          </p:cNvPr>
          <p:cNvSpPr>
            <a:spLocks noGrp="1"/>
          </p:cNvSpPr>
          <p:nvPr>
            <p:ph type="body" sz="quarter" idx="11"/>
          </p:nvPr>
        </p:nvSpPr>
        <p:spPr>
          <a:xfrm>
            <a:off x="5351656" y="2128178"/>
            <a:ext cx="1622638" cy="1208314"/>
          </a:xfrm>
        </p:spPr>
        <p:txBody>
          <a:bodyPr anchor="b">
            <a:noAutofit/>
          </a:bodyPr>
          <a:lstStyle>
            <a:lvl1pPr marL="0" indent="0" algn="ctr">
              <a:buNone/>
              <a:defRPr sz="2000">
                <a:solidFill>
                  <a:schemeClr val="accent3"/>
                </a:solidFill>
              </a:defRPr>
            </a:lvl1pPr>
          </a:lstStyle>
          <a:p>
            <a:pPr lvl="0"/>
            <a:r>
              <a:rPr lang="en-US"/>
              <a:t>Click to edit Master text styles</a:t>
            </a:r>
          </a:p>
        </p:txBody>
      </p:sp>
      <p:sp>
        <p:nvSpPr>
          <p:cNvPr id="15" name="Text Placeholder 7">
            <a:extLst>
              <a:ext uri="{FF2B5EF4-FFF2-40B4-BE49-F238E27FC236}">
                <a16:creationId xmlns:a16="http://schemas.microsoft.com/office/drawing/2014/main" id="{B14425BA-DEF6-0144-BD59-C3F0E0DC0580}"/>
              </a:ext>
            </a:extLst>
          </p:cNvPr>
          <p:cNvSpPr>
            <a:spLocks noGrp="1"/>
          </p:cNvSpPr>
          <p:nvPr>
            <p:ph type="body" sz="quarter" idx="12"/>
          </p:nvPr>
        </p:nvSpPr>
        <p:spPr>
          <a:xfrm>
            <a:off x="8910539" y="2126807"/>
            <a:ext cx="1622638" cy="1208314"/>
          </a:xfrm>
        </p:spPr>
        <p:txBody>
          <a:bodyPr anchor="b">
            <a:noAutofit/>
          </a:bodyPr>
          <a:lstStyle>
            <a:lvl1pPr marL="0" indent="0" algn="ctr">
              <a:buNone/>
              <a:defRPr sz="2000">
                <a:solidFill>
                  <a:schemeClr val="accent2"/>
                </a:solidFill>
              </a:defRPr>
            </a:lvl1pPr>
          </a:lstStyle>
          <a:p>
            <a:pPr lvl="0"/>
            <a:r>
              <a:rPr lang="en-US"/>
              <a:t>Click to edit Master text styles</a:t>
            </a:r>
          </a:p>
        </p:txBody>
      </p:sp>
      <p:sp>
        <p:nvSpPr>
          <p:cNvPr id="16" name="Text Placeholder 7">
            <a:extLst>
              <a:ext uri="{FF2B5EF4-FFF2-40B4-BE49-F238E27FC236}">
                <a16:creationId xmlns:a16="http://schemas.microsoft.com/office/drawing/2014/main" id="{4093BCD0-6284-514D-BC72-3D7E92636908}"/>
              </a:ext>
            </a:extLst>
          </p:cNvPr>
          <p:cNvSpPr>
            <a:spLocks noGrp="1"/>
          </p:cNvSpPr>
          <p:nvPr>
            <p:ph type="body" sz="quarter" idx="13"/>
          </p:nvPr>
        </p:nvSpPr>
        <p:spPr>
          <a:xfrm>
            <a:off x="3572849" y="4017697"/>
            <a:ext cx="1622638" cy="1208314"/>
          </a:xfrm>
        </p:spPr>
        <p:txBody>
          <a:bodyPr anchor="t">
            <a:noAutofit/>
          </a:bodyPr>
          <a:lstStyle>
            <a:lvl1pPr marL="0" indent="0" algn="ctr">
              <a:buNone/>
              <a:defRPr sz="2000">
                <a:solidFill>
                  <a:schemeClr val="accent5"/>
                </a:solidFill>
              </a:defRPr>
            </a:lvl1pPr>
          </a:lstStyle>
          <a:p>
            <a:pPr lvl="0"/>
            <a:r>
              <a:rPr lang="en-US"/>
              <a:t>Click to edit Master text styles</a:t>
            </a:r>
          </a:p>
        </p:txBody>
      </p:sp>
      <p:sp>
        <p:nvSpPr>
          <p:cNvPr id="17" name="Text Placeholder 7">
            <a:extLst>
              <a:ext uri="{FF2B5EF4-FFF2-40B4-BE49-F238E27FC236}">
                <a16:creationId xmlns:a16="http://schemas.microsoft.com/office/drawing/2014/main" id="{6782AE8A-0F9C-314A-8733-3D939DC19ED0}"/>
              </a:ext>
            </a:extLst>
          </p:cNvPr>
          <p:cNvSpPr>
            <a:spLocks noGrp="1"/>
          </p:cNvSpPr>
          <p:nvPr>
            <p:ph type="body" sz="quarter" idx="14"/>
          </p:nvPr>
        </p:nvSpPr>
        <p:spPr>
          <a:xfrm>
            <a:off x="7120305" y="4016326"/>
            <a:ext cx="1622638" cy="1208314"/>
          </a:xfrm>
        </p:spPr>
        <p:txBody>
          <a:bodyPr anchor="t">
            <a:noAutofit/>
          </a:bodyPr>
          <a:lstStyle>
            <a:lvl1pPr marL="0" indent="0" algn="ctr">
              <a:buNone/>
              <a:defRPr sz="2000">
                <a:solidFill>
                  <a:schemeClr val="accent6"/>
                </a:solidFill>
              </a:defRPr>
            </a:lvl1pPr>
          </a:lstStyle>
          <a:p>
            <a:pPr lvl="0"/>
            <a:r>
              <a:rPr lang="en-US"/>
              <a:t>Click to edit Master text styles</a:t>
            </a:r>
          </a:p>
        </p:txBody>
      </p:sp>
    </p:spTree>
    <p:extLst>
      <p:ext uri="{BB962C8B-B14F-4D97-AF65-F5344CB8AC3E}">
        <p14:creationId xmlns:p14="http://schemas.microsoft.com/office/powerpoint/2010/main" val="36820219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c 6">
    <p:spTree>
      <p:nvGrpSpPr>
        <p:cNvPr id="1" name=""/>
        <p:cNvGrpSpPr/>
        <p:nvPr/>
      </p:nvGrpSpPr>
      <p:grpSpPr>
        <a:xfrm>
          <a:off x="0" y="0"/>
          <a:ext cx="0" cy="0"/>
          <a:chOff x="0" y="0"/>
          <a:chExt cx="0" cy="0"/>
        </a:xfrm>
      </p:grpSpPr>
      <p:sp>
        <p:nvSpPr>
          <p:cNvPr id="2" name="Title 1"/>
          <p:cNvSpPr>
            <a:spLocks noGrp="1"/>
          </p:cNvSpPr>
          <p:nvPr>
            <p:ph type="title"/>
          </p:nvPr>
        </p:nvSpPr>
        <p:spPr>
          <a:xfrm>
            <a:off x="3359546" y="180978"/>
            <a:ext cx="8534084" cy="895349"/>
          </a:xfrm>
        </p:spPr>
        <p:txBody>
          <a:bodyPr>
            <a:normAutofit/>
          </a:bodyPr>
          <a:lstStyle>
            <a:lvl1pPr algn="r">
              <a:defRPr sz="3599">
                <a:latin typeface="Georgia" panose="02040502050405020303" pitchFamily="18" charset="0"/>
              </a:defRPr>
            </a:lvl1p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0821" b="3811"/>
          <a:stretch/>
        </p:blipFill>
        <p:spPr>
          <a:xfrm>
            <a:off x="0" y="0"/>
            <a:ext cx="11072786" cy="6141270"/>
          </a:xfrm>
          <a:prstGeom prst="rect">
            <a:avLst/>
          </a:prstGeom>
        </p:spPr>
      </p:pic>
      <p:sp>
        <p:nvSpPr>
          <p:cNvPr id="7" name="Text Placeholder 6"/>
          <p:cNvSpPr>
            <a:spLocks noGrp="1"/>
          </p:cNvSpPr>
          <p:nvPr>
            <p:ph type="body" sz="quarter" idx="10" hasCustomPrompt="1"/>
          </p:nvPr>
        </p:nvSpPr>
        <p:spPr>
          <a:xfrm>
            <a:off x="180929" y="381000"/>
            <a:ext cx="1535100" cy="800100"/>
          </a:xfrm>
        </p:spPr>
        <p:txBody>
          <a:bodyPr/>
          <a:lstStyle>
            <a:lvl1pPr marL="0" indent="0">
              <a:buNone/>
              <a:defRPr sz="1800">
                <a:solidFill>
                  <a:schemeClr val="bg1"/>
                </a:solidFill>
              </a:defRPr>
            </a:lvl1pPr>
          </a:lstStyle>
          <a:p>
            <a:pPr lvl="0"/>
            <a:r>
              <a:rPr lang="en-US"/>
              <a:t>Click to edit or add graphic</a:t>
            </a:r>
          </a:p>
        </p:txBody>
      </p:sp>
      <p:sp>
        <p:nvSpPr>
          <p:cNvPr id="8" name="Text Placeholder 6"/>
          <p:cNvSpPr>
            <a:spLocks noGrp="1"/>
          </p:cNvSpPr>
          <p:nvPr>
            <p:ph type="body" sz="quarter" idx="11"/>
          </p:nvPr>
        </p:nvSpPr>
        <p:spPr>
          <a:xfrm>
            <a:off x="180927" y="1562100"/>
            <a:ext cx="1535102"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9" name="Text Placeholder 6"/>
          <p:cNvSpPr>
            <a:spLocks noGrp="1"/>
          </p:cNvSpPr>
          <p:nvPr>
            <p:ph type="body" sz="quarter" idx="12"/>
          </p:nvPr>
        </p:nvSpPr>
        <p:spPr>
          <a:xfrm>
            <a:off x="180929" y="2670585"/>
            <a:ext cx="1535101"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10" name="Text Placeholder 6"/>
          <p:cNvSpPr>
            <a:spLocks noGrp="1"/>
          </p:cNvSpPr>
          <p:nvPr>
            <p:ph type="body" sz="quarter" idx="13"/>
          </p:nvPr>
        </p:nvSpPr>
        <p:spPr>
          <a:xfrm>
            <a:off x="180928" y="3779070"/>
            <a:ext cx="1535100"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11" name="Text Placeholder 6"/>
          <p:cNvSpPr>
            <a:spLocks noGrp="1"/>
          </p:cNvSpPr>
          <p:nvPr>
            <p:ph type="body" sz="quarter" idx="14"/>
          </p:nvPr>
        </p:nvSpPr>
        <p:spPr>
          <a:xfrm>
            <a:off x="180926" y="4887555"/>
            <a:ext cx="1535102"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13" name="Text Placeholder 12"/>
          <p:cNvSpPr>
            <a:spLocks noGrp="1"/>
          </p:cNvSpPr>
          <p:nvPr>
            <p:ph type="body" sz="quarter" idx="15"/>
          </p:nvPr>
        </p:nvSpPr>
        <p:spPr>
          <a:xfrm>
            <a:off x="4743295" y="1257300"/>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2" name="Text Placeholder 12"/>
          <p:cNvSpPr>
            <a:spLocks noGrp="1"/>
          </p:cNvSpPr>
          <p:nvPr>
            <p:ph type="body" sz="quarter" idx="16"/>
          </p:nvPr>
        </p:nvSpPr>
        <p:spPr>
          <a:xfrm>
            <a:off x="4743295" y="2118135"/>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4" name="Text Placeholder 12"/>
          <p:cNvSpPr>
            <a:spLocks noGrp="1"/>
          </p:cNvSpPr>
          <p:nvPr>
            <p:ph type="body" sz="quarter" idx="17"/>
          </p:nvPr>
        </p:nvSpPr>
        <p:spPr>
          <a:xfrm>
            <a:off x="4743295" y="2918235"/>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5" name="Text Placeholder 12"/>
          <p:cNvSpPr>
            <a:spLocks noGrp="1"/>
          </p:cNvSpPr>
          <p:nvPr>
            <p:ph type="body" sz="quarter" idx="18"/>
          </p:nvPr>
        </p:nvSpPr>
        <p:spPr>
          <a:xfrm>
            <a:off x="4743295" y="3779070"/>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6" name="Text Placeholder 12"/>
          <p:cNvSpPr>
            <a:spLocks noGrp="1"/>
          </p:cNvSpPr>
          <p:nvPr>
            <p:ph type="body" sz="quarter" idx="19"/>
          </p:nvPr>
        </p:nvSpPr>
        <p:spPr>
          <a:xfrm>
            <a:off x="4743295" y="4579170"/>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1306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 7">
    <p:spTree>
      <p:nvGrpSpPr>
        <p:cNvPr id="1" name=""/>
        <p:cNvGrpSpPr/>
        <p:nvPr/>
      </p:nvGrpSpPr>
      <p:grpSpPr>
        <a:xfrm>
          <a:off x="0" y="0"/>
          <a:ext cx="0" cy="0"/>
          <a:chOff x="0" y="0"/>
          <a:chExt cx="0" cy="0"/>
        </a:xfrm>
      </p:grpSpPr>
      <p:sp>
        <p:nvSpPr>
          <p:cNvPr id="2" name="Title 1"/>
          <p:cNvSpPr>
            <a:spLocks noGrp="1"/>
          </p:cNvSpPr>
          <p:nvPr>
            <p:ph type="title"/>
          </p:nvPr>
        </p:nvSpPr>
        <p:spPr>
          <a:xfrm>
            <a:off x="558655" y="228600"/>
            <a:ext cx="11071516" cy="1208314"/>
          </a:xfrm>
        </p:spPr>
        <p:txBody>
          <a:bodyPr>
            <a:normAutofit/>
          </a:bodyPr>
          <a:lstStyle>
            <a:lvl1pPr algn="ctr">
              <a:defRPr sz="3599">
                <a:latin typeface="Georgia" panose="02040502050405020303" pitchFamily="18" charset="0"/>
              </a:defRPr>
            </a:lvl1pPr>
          </a:lstStyle>
          <a:p>
            <a:r>
              <a:rPr lang="en-US"/>
              <a:t>Click to edit Master title style</a:t>
            </a:r>
          </a:p>
        </p:txBody>
      </p:sp>
      <p:grpSp>
        <p:nvGrpSpPr>
          <p:cNvPr id="3" name="Group 98"/>
          <p:cNvGrpSpPr>
            <a:grpSpLocks/>
          </p:cNvGrpSpPr>
          <p:nvPr userDrawn="1"/>
        </p:nvGrpSpPr>
        <p:grpSpPr bwMode="auto">
          <a:xfrm>
            <a:off x="3626519" y="3133525"/>
            <a:ext cx="4585226" cy="3724479"/>
            <a:chOff x="4971" y="461"/>
            <a:chExt cx="1883" cy="1749"/>
          </a:xfrm>
          <a:solidFill>
            <a:schemeClr val="bg1">
              <a:lumMod val="95000"/>
            </a:schemeClr>
          </a:solidFill>
        </p:grpSpPr>
        <p:sp>
          <p:nvSpPr>
            <p:cNvPr id="4" name="Freeform 99"/>
            <p:cNvSpPr>
              <a:spLocks noChangeArrowheads="1"/>
            </p:cNvSpPr>
            <p:nvPr/>
          </p:nvSpPr>
          <p:spPr bwMode="auto">
            <a:xfrm>
              <a:off x="5794" y="686"/>
              <a:ext cx="504" cy="324"/>
            </a:xfrm>
            <a:custGeom>
              <a:avLst/>
              <a:gdLst>
                <a:gd name="T0" fmla="*/ 1145 w 2227"/>
                <a:gd name="T1" fmla="*/ 1357 h 1432"/>
                <a:gd name="T2" fmla="*/ 1145 w 2227"/>
                <a:gd name="T3" fmla="*/ 1357 h 1432"/>
                <a:gd name="T4" fmla="*/ 987 w 2227"/>
                <a:gd name="T5" fmla="*/ 1199 h 1432"/>
                <a:gd name="T6" fmla="*/ 1145 w 2227"/>
                <a:gd name="T7" fmla="*/ 1041 h 1432"/>
                <a:gd name="T8" fmla="*/ 1304 w 2227"/>
                <a:gd name="T9" fmla="*/ 1199 h 1432"/>
                <a:gd name="T10" fmla="*/ 1145 w 2227"/>
                <a:gd name="T11" fmla="*/ 1357 h 1432"/>
                <a:gd name="T12" fmla="*/ 882 w 2227"/>
                <a:gd name="T13" fmla="*/ 1109 h 1432"/>
                <a:gd name="T14" fmla="*/ 882 w 2227"/>
                <a:gd name="T15" fmla="*/ 1109 h 1432"/>
                <a:gd name="T16" fmla="*/ 738 w 2227"/>
                <a:gd name="T17" fmla="*/ 961 h 1432"/>
                <a:gd name="T18" fmla="*/ 882 w 2227"/>
                <a:gd name="T19" fmla="*/ 812 h 1432"/>
                <a:gd name="T20" fmla="*/ 1029 w 2227"/>
                <a:gd name="T21" fmla="*/ 961 h 1432"/>
                <a:gd name="T22" fmla="*/ 882 w 2227"/>
                <a:gd name="T23" fmla="*/ 1109 h 1432"/>
                <a:gd name="T24" fmla="*/ 792 w 2227"/>
                <a:gd name="T25" fmla="*/ 772 h 1432"/>
                <a:gd name="T26" fmla="*/ 792 w 2227"/>
                <a:gd name="T27" fmla="*/ 772 h 1432"/>
                <a:gd name="T28" fmla="*/ 665 w 2227"/>
                <a:gd name="T29" fmla="*/ 642 h 1432"/>
                <a:gd name="T30" fmla="*/ 792 w 2227"/>
                <a:gd name="T31" fmla="*/ 515 h 1432"/>
                <a:gd name="T32" fmla="*/ 922 w 2227"/>
                <a:gd name="T33" fmla="*/ 642 h 1432"/>
                <a:gd name="T34" fmla="*/ 792 w 2227"/>
                <a:gd name="T35" fmla="*/ 772 h 1432"/>
                <a:gd name="T36" fmla="*/ 888 w 2227"/>
                <a:gd name="T37" fmla="*/ 453 h 1432"/>
                <a:gd name="T38" fmla="*/ 888 w 2227"/>
                <a:gd name="T39" fmla="*/ 453 h 1432"/>
                <a:gd name="T40" fmla="*/ 792 w 2227"/>
                <a:gd name="T41" fmla="*/ 356 h 1432"/>
                <a:gd name="T42" fmla="*/ 888 w 2227"/>
                <a:gd name="T43" fmla="*/ 258 h 1432"/>
                <a:gd name="T44" fmla="*/ 984 w 2227"/>
                <a:gd name="T45" fmla="*/ 356 h 1432"/>
                <a:gd name="T46" fmla="*/ 888 w 2227"/>
                <a:gd name="T47" fmla="*/ 453 h 1432"/>
                <a:gd name="T48" fmla="*/ 1793 w 2227"/>
                <a:gd name="T49" fmla="*/ 622 h 1432"/>
                <a:gd name="T50" fmla="*/ 1793 w 2227"/>
                <a:gd name="T51" fmla="*/ 622 h 1432"/>
                <a:gd name="T52" fmla="*/ 1603 w 2227"/>
                <a:gd name="T53" fmla="*/ 430 h 1432"/>
                <a:gd name="T54" fmla="*/ 1793 w 2227"/>
                <a:gd name="T55" fmla="*/ 238 h 1432"/>
                <a:gd name="T56" fmla="*/ 1985 w 2227"/>
                <a:gd name="T57" fmla="*/ 430 h 1432"/>
                <a:gd name="T58" fmla="*/ 1793 w 2227"/>
                <a:gd name="T59" fmla="*/ 622 h 1432"/>
                <a:gd name="T60" fmla="*/ 1652 w 2227"/>
                <a:gd name="T61" fmla="*/ 0 h 1432"/>
                <a:gd name="T62" fmla="*/ 1652 w 2227"/>
                <a:gd name="T63" fmla="*/ 0 h 1432"/>
                <a:gd name="T64" fmla="*/ 1080 w 2227"/>
                <a:gd name="T65" fmla="*/ 1431 h 1432"/>
                <a:gd name="T66" fmla="*/ 1117 w 2227"/>
                <a:gd name="T67" fmla="*/ 1431 h 1432"/>
                <a:gd name="T68" fmla="*/ 1713 w 2227"/>
                <a:gd name="T69" fmla="*/ 846 h 1432"/>
                <a:gd name="T70" fmla="*/ 2121 w 2227"/>
                <a:gd name="T71" fmla="*/ 323 h 1432"/>
                <a:gd name="T72" fmla="*/ 1652 w 2227"/>
                <a:gd name="T73" fmla="*/ 0 h 1432"/>
                <a:gd name="T74" fmla="*/ 1145 w 2227"/>
                <a:gd name="T75" fmla="*/ 1357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7" h="1432">
                  <a:moveTo>
                    <a:pt x="1145" y="1357"/>
                  </a:moveTo>
                  <a:lnTo>
                    <a:pt x="1145" y="1357"/>
                  </a:lnTo>
                  <a:cubicBezTo>
                    <a:pt x="1058" y="1357"/>
                    <a:pt x="987" y="1287"/>
                    <a:pt x="987" y="1199"/>
                  </a:cubicBezTo>
                  <a:cubicBezTo>
                    <a:pt x="987" y="1112"/>
                    <a:pt x="1058" y="1041"/>
                    <a:pt x="1145" y="1041"/>
                  </a:cubicBezTo>
                  <a:cubicBezTo>
                    <a:pt x="1233" y="1041"/>
                    <a:pt x="1304" y="1112"/>
                    <a:pt x="1304" y="1199"/>
                  </a:cubicBezTo>
                  <a:cubicBezTo>
                    <a:pt x="1304" y="1287"/>
                    <a:pt x="1233" y="1357"/>
                    <a:pt x="1145" y="1357"/>
                  </a:cubicBezTo>
                  <a:lnTo>
                    <a:pt x="882" y="1109"/>
                  </a:lnTo>
                  <a:lnTo>
                    <a:pt x="882" y="1109"/>
                  </a:lnTo>
                  <a:cubicBezTo>
                    <a:pt x="803" y="1109"/>
                    <a:pt x="738" y="1041"/>
                    <a:pt x="738" y="961"/>
                  </a:cubicBezTo>
                  <a:cubicBezTo>
                    <a:pt x="738" y="880"/>
                    <a:pt x="803" y="812"/>
                    <a:pt x="882" y="812"/>
                  </a:cubicBezTo>
                  <a:cubicBezTo>
                    <a:pt x="964" y="812"/>
                    <a:pt x="1029" y="880"/>
                    <a:pt x="1029" y="961"/>
                  </a:cubicBezTo>
                  <a:cubicBezTo>
                    <a:pt x="1029" y="1041"/>
                    <a:pt x="964" y="1109"/>
                    <a:pt x="882" y="1109"/>
                  </a:cubicBezTo>
                  <a:lnTo>
                    <a:pt x="792" y="772"/>
                  </a:lnTo>
                  <a:lnTo>
                    <a:pt x="792" y="772"/>
                  </a:lnTo>
                  <a:cubicBezTo>
                    <a:pt x="721" y="772"/>
                    <a:pt x="665" y="716"/>
                    <a:pt x="665" y="642"/>
                  </a:cubicBezTo>
                  <a:cubicBezTo>
                    <a:pt x="665" y="571"/>
                    <a:pt x="721" y="515"/>
                    <a:pt x="792" y="515"/>
                  </a:cubicBezTo>
                  <a:cubicBezTo>
                    <a:pt x="865" y="515"/>
                    <a:pt x="922" y="571"/>
                    <a:pt x="922" y="642"/>
                  </a:cubicBezTo>
                  <a:cubicBezTo>
                    <a:pt x="922" y="716"/>
                    <a:pt x="865" y="772"/>
                    <a:pt x="792" y="772"/>
                  </a:cubicBezTo>
                  <a:lnTo>
                    <a:pt x="888" y="453"/>
                  </a:lnTo>
                  <a:lnTo>
                    <a:pt x="888" y="453"/>
                  </a:lnTo>
                  <a:cubicBezTo>
                    <a:pt x="837" y="453"/>
                    <a:pt x="792" y="410"/>
                    <a:pt x="792" y="356"/>
                  </a:cubicBezTo>
                  <a:cubicBezTo>
                    <a:pt x="792" y="303"/>
                    <a:pt x="837" y="258"/>
                    <a:pt x="888" y="258"/>
                  </a:cubicBezTo>
                  <a:cubicBezTo>
                    <a:pt x="941" y="258"/>
                    <a:pt x="984" y="303"/>
                    <a:pt x="984" y="356"/>
                  </a:cubicBezTo>
                  <a:cubicBezTo>
                    <a:pt x="984" y="410"/>
                    <a:pt x="941" y="453"/>
                    <a:pt x="888" y="453"/>
                  </a:cubicBezTo>
                  <a:lnTo>
                    <a:pt x="1793" y="622"/>
                  </a:lnTo>
                  <a:lnTo>
                    <a:pt x="1793" y="622"/>
                  </a:lnTo>
                  <a:cubicBezTo>
                    <a:pt x="1688" y="622"/>
                    <a:pt x="1603" y="535"/>
                    <a:pt x="1603" y="430"/>
                  </a:cubicBezTo>
                  <a:cubicBezTo>
                    <a:pt x="1603" y="326"/>
                    <a:pt x="1688" y="238"/>
                    <a:pt x="1793" y="238"/>
                  </a:cubicBezTo>
                  <a:cubicBezTo>
                    <a:pt x="1900" y="238"/>
                    <a:pt x="1985" y="326"/>
                    <a:pt x="1985" y="430"/>
                  </a:cubicBezTo>
                  <a:cubicBezTo>
                    <a:pt x="1985" y="535"/>
                    <a:pt x="1900" y="622"/>
                    <a:pt x="1793" y="622"/>
                  </a:cubicBezTo>
                  <a:lnTo>
                    <a:pt x="1652" y="0"/>
                  </a:lnTo>
                  <a:lnTo>
                    <a:pt x="1652" y="0"/>
                  </a:lnTo>
                  <a:cubicBezTo>
                    <a:pt x="0" y="23"/>
                    <a:pt x="653" y="1400"/>
                    <a:pt x="1080" y="1431"/>
                  </a:cubicBezTo>
                  <a:cubicBezTo>
                    <a:pt x="1092" y="1431"/>
                    <a:pt x="1106" y="1431"/>
                    <a:pt x="1117" y="1431"/>
                  </a:cubicBezTo>
                  <a:cubicBezTo>
                    <a:pt x="1504" y="1431"/>
                    <a:pt x="1451" y="950"/>
                    <a:pt x="1713" y="846"/>
                  </a:cubicBezTo>
                  <a:cubicBezTo>
                    <a:pt x="1985" y="738"/>
                    <a:pt x="2226" y="608"/>
                    <a:pt x="2121" y="323"/>
                  </a:cubicBezTo>
                  <a:cubicBezTo>
                    <a:pt x="2016" y="34"/>
                    <a:pt x="1652" y="0"/>
                    <a:pt x="1652" y="0"/>
                  </a:cubicBezTo>
                  <a:lnTo>
                    <a:pt x="1145" y="13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 name="Freeform 100"/>
            <p:cNvSpPr>
              <a:spLocks noChangeArrowheads="1"/>
            </p:cNvSpPr>
            <p:nvPr/>
          </p:nvSpPr>
          <p:spPr bwMode="auto">
            <a:xfrm>
              <a:off x="5763" y="461"/>
              <a:ext cx="225" cy="101"/>
            </a:xfrm>
            <a:custGeom>
              <a:avLst/>
              <a:gdLst>
                <a:gd name="T0" fmla="*/ 986 w 996"/>
                <a:gd name="T1" fmla="*/ 215 h 448"/>
                <a:gd name="T2" fmla="*/ 986 w 996"/>
                <a:gd name="T3" fmla="*/ 223 h 448"/>
                <a:gd name="T4" fmla="*/ 995 w 996"/>
                <a:gd name="T5" fmla="*/ 218 h 448"/>
                <a:gd name="T6" fmla="*/ 986 w 996"/>
                <a:gd name="T7" fmla="*/ 215 h 448"/>
                <a:gd name="T8" fmla="*/ 505 w 996"/>
                <a:gd name="T9" fmla="*/ 0 h 448"/>
                <a:gd name="T10" fmla="*/ 0 w 996"/>
                <a:gd name="T11" fmla="*/ 223 h 448"/>
                <a:gd name="T12" fmla="*/ 491 w 996"/>
                <a:gd name="T13" fmla="*/ 447 h 448"/>
                <a:gd name="T14" fmla="*/ 952 w 996"/>
                <a:gd name="T15" fmla="*/ 237 h 448"/>
                <a:gd name="T16" fmla="*/ 952 w 996"/>
                <a:gd name="T17" fmla="*/ 212 h 448"/>
                <a:gd name="T18" fmla="*/ 978 w 996"/>
                <a:gd name="T19" fmla="*/ 212 h 448"/>
                <a:gd name="T20" fmla="*/ 505 w 996"/>
                <a:gd name="T21"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448">
                  <a:moveTo>
                    <a:pt x="986" y="215"/>
                  </a:moveTo>
                  <a:lnTo>
                    <a:pt x="986" y="223"/>
                  </a:lnTo>
                  <a:lnTo>
                    <a:pt x="995" y="218"/>
                  </a:lnTo>
                  <a:lnTo>
                    <a:pt x="986" y="215"/>
                  </a:lnTo>
                  <a:close/>
                  <a:moveTo>
                    <a:pt x="505" y="0"/>
                  </a:moveTo>
                  <a:lnTo>
                    <a:pt x="0" y="223"/>
                  </a:lnTo>
                  <a:lnTo>
                    <a:pt x="491" y="447"/>
                  </a:lnTo>
                  <a:lnTo>
                    <a:pt x="952" y="237"/>
                  </a:lnTo>
                  <a:lnTo>
                    <a:pt x="952" y="212"/>
                  </a:lnTo>
                  <a:lnTo>
                    <a:pt x="978" y="212"/>
                  </a:lnTo>
                  <a:lnTo>
                    <a:pt x="50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 name="Freeform 101"/>
            <p:cNvSpPr>
              <a:spLocks noChangeArrowheads="1"/>
            </p:cNvSpPr>
            <p:nvPr/>
          </p:nvSpPr>
          <p:spPr bwMode="auto">
            <a:xfrm>
              <a:off x="5987" y="510"/>
              <a:ext cx="1" cy="1"/>
            </a:xfrm>
            <a:custGeom>
              <a:avLst/>
              <a:gdLst>
                <a:gd name="T0" fmla="*/ 0 w 10"/>
                <a:gd name="T1" fmla="*/ 0 h 9"/>
                <a:gd name="T2" fmla="*/ 0 w 10"/>
                <a:gd name="T3" fmla="*/ 8 h 9"/>
                <a:gd name="T4" fmla="*/ 9 w 10"/>
                <a:gd name="T5" fmla="*/ 3 h 9"/>
                <a:gd name="T6" fmla="*/ 0 w 10"/>
                <a:gd name="T7" fmla="*/ 0 h 9"/>
              </a:gdLst>
              <a:ahLst/>
              <a:cxnLst>
                <a:cxn ang="0">
                  <a:pos x="T0" y="T1"/>
                </a:cxn>
                <a:cxn ang="0">
                  <a:pos x="T2" y="T3"/>
                </a:cxn>
                <a:cxn ang="0">
                  <a:pos x="T4" y="T5"/>
                </a:cxn>
                <a:cxn ang="0">
                  <a:pos x="T6" y="T7"/>
                </a:cxn>
              </a:cxnLst>
              <a:rect l="0" t="0" r="r" b="b"/>
              <a:pathLst>
                <a:path w="10" h="9">
                  <a:moveTo>
                    <a:pt x="0" y="0"/>
                  </a:moveTo>
                  <a:lnTo>
                    <a:pt x="0" y="8"/>
                  </a:lnTo>
                  <a:lnTo>
                    <a:pt x="9" y="3"/>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 name="Freeform 102"/>
            <p:cNvSpPr>
              <a:spLocks noChangeArrowheads="1"/>
            </p:cNvSpPr>
            <p:nvPr/>
          </p:nvSpPr>
          <p:spPr bwMode="auto">
            <a:xfrm>
              <a:off x="5763" y="461"/>
              <a:ext cx="221" cy="101"/>
            </a:xfrm>
            <a:custGeom>
              <a:avLst/>
              <a:gdLst>
                <a:gd name="T0" fmla="*/ 505 w 979"/>
                <a:gd name="T1" fmla="*/ 0 h 448"/>
                <a:gd name="T2" fmla="*/ 0 w 979"/>
                <a:gd name="T3" fmla="*/ 223 h 448"/>
                <a:gd name="T4" fmla="*/ 491 w 979"/>
                <a:gd name="T5" fmla="*/ 447 h 448"/>
                <a:gd name="T6" fmla="*/ 952 w 979"/>
                <a:gd name="T7" fmla="*/ 237 h 448"/>
                <a:gd name="T8" fmla="*/ 952 w 979"/>
                <a:gd name="T9" fmla="*/ 212 h 448"/>
                <a:gd name="T10" fmla="*/ 978 w 979"/>
                <a:gd name="T11" fmla="*/ 212 h 448"/>
                <a:gd name="T12" fmla="*/ 505 w 979"/>
                <a:gd name="T13" fmla="*/ 0 h 448"/>
              </a:gdLst>
              <a:ahLst/>
              <a:cxnLst>
                <a:cxn ang="0">
                  <a:pos x="T0" y="T1"/>
                </a:cxn>
                <a:cxn ang="0">
                  <a:pos x="T2" y="T3"/>
                </a:cxn>
                <a:cxn ang="0">
                  <a:pos x="T4" y="T5"/>
                </a:cxn>
                <a:cxn ang="0">
                  <a:pos x="T6" y="T7"/>
                </a:cxn>
                <a:cxn ang="0">
                  <a:pos x="T8" y="T9"/>
                </a:cxn>
                <a:cxn ang="0">
                  <a:pos x="T10" y="T11"/>
                </a:cxn>
                <a:cxn ang="0">
                  <a:pos x="T12" y="T13"/>
                </a:cxn>
              </a:cxnLst>
              <a:rect l="0" t="0" r="r" b="b"/>
              <a:pathLst>
                <a:path w="979" h="448">
                  <a:moveTo>
                    <a:pt x="505" y="0"/>
                  </a:moveTo>
                  <a:lnTo>
                    <a:pt x="0" y="223"/>
                  </a:lnTo>
                  <a:lnTo>
                    <a:pt x="491" y="447"/>
                  </a:lnTo>
                  <a:lnTo>
                    <a:pt x="952" y="237"/>
                  </a:lnTo>
                  <a:lnTo>
                    <a:pt x="952" y="212"/>
                  </a:lnTo>
                  <a:lnTo>
                    <a:pt x="978" y="212"/>
                  </a:lnTo>
                  <a:lnTo>
                    <a:pt x="505"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 name="Freeform 103"/>
            <p:cNvSpPr>
              <a:spLocks noChangeArrowheads="1"/>
            </p:cNvSpPr>
            <p:nvPr/>
          </p:nvSpPr>
          <p:spPr bwMode="auto">
            <a:xfrm>
              <a:off x="5979" y="509"/>
              <a:ext cx="7" cy="65"/>
            </a:xfrm>
            <a:custGeom>
              <a:avLst/>
              <a:gdLst>
                <a:gd name="T0" fmla="*/ 34 w 35"/>
                <a:gd name="T1" fmla="*/ 0 h 292"/>
                <a:gd name="T2" fmla="*/ 34 w 35"/>
                <a:gd name="T3" fmla="*/ 0 h 292"/>
                <a:gd name="T4" fmla="*/ 26 w 35"/>
                <a:gd name="T5" fmla="*/ 0 h 292"/>
                <a:gd name="T6" fmla="*/ 0 w 35"/>
                <a:gd name="T7" fmla="*/ 0 h 292"/>
                <a:gd name="T8" fmla="*/ 0 w 35"/>
                <a:gd name="T9" fmla="*/ 25 h 292"/>
                <a:gd name="T10" fmla="*/ 0 w 35"/>
                <a:gd name="T11" fmla="*/ 291 h 292"/>
                <a:gd name="T12" fmla="*/ 17 w 35"/>
                <a:gd name="T13" fmla="*/ 288 h 292"/>
                <a:gd name="T14" fmla="*/ 34 w 35"/>
                <a:gd name="T15" fmla="*/ 291 h 292"/>
                <a:gd name="T16" fmla="*/ 34 w 35"/>
                <a:gd name="T17" fmla="*/ 11 h 292"/>
                <a:gd name="T18" fmla="*/ 34 w 35"/>
                <a:gd name="T19" fmla="*/ 3 h 292"/>
                <a:gd name="T20" fmla="*/ 34 w 35"/>
                <a:gd name="T2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292">
                  <a:moveTo>
                    <a:pt x="34" y="0"/>
                  </a:moveTo>
                  <a:lnTo>
                    <a:pt x="34" y="0"/>
                  </a:lnTo>
                  <a:cubicBezTo>
                    <a:pt x="26" y="0"/>
                    <a:pt x="26" y="0"/>
                    <a:pt x="26" y="0"/>
                  </a:cubicBezTo>
                  <a:cubicBezTo>
                    <a:pt x="0" y="0"/>
                    <a:pt x="0" y="0"/>
                    <a:pt x="0" y="0"/>
                  </a:cubicBezTo>
                  <a:cubicBezTo>
                    <a:pt x="0" y="25"/>
                    <a:pt x="0" y="25"/>
                    <a:pt x="0" y="25"/>
                  </a:cubicBezTo>
                  <a:cubicBezTo>
                    <a:pt x="0" y="291"/>
                    <a:pt x="0" y="291"/>
                    <a:pt x="0" y="291"/>
                  </a:cubicBezTo>
                  <a:cubicBezTo>
                    <a:pt x="6" y="291"/>
                    <a:pt x="12" y="288"/>
                    <a:pt x="17" y="288"/>
                  </a:cubicBezTo>
                  <a:cubicBezTo>
                    <a:pt x="23" y="288"/>
                    <a:pt x="29" y="291"/>
                    <a:pt x="34" y="291"/>
                  </a:cubicBezTo>
                  <a:cubicBezTo>
                    <a:pt x="34" y="11"/>
                    <a:pt x="34" y="11"/>
                    <a:pt x="34" y="11"/>
                  </a:cubicBezTo>
                  <a:cubicBezTo>
                    <a:pt x="34" y="3"/>
                    <a:pt x="34" y="3"/>
                    <a:pt x="34" y="3"/>
                  </a:cubicBezTo>
                  <a:cubicBezTo>
                    <a:pt x="34" y="0"/>
                    <a:pt x="34"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 name="Freeform 104"/>
            <p:cNvSpPr>
              <a:spLocks noChangeArrowheads="1"/>
            </p:cNvSpPr>
            <p:nvPr/>
          </p:nvSpPr>
          <p:spPr bwMode="auto">
            <a:xfrm>
              <a:off x="5972" y="574"/>
              <a:ext cx="21" cy="19"/>
            </a:xfrm>
            <a:custGeom>
              <a:avLst/>
              <a:gdLst>
                <a:gd name="T0" fmla="*/ 48 w 98"/>
                <a:gd name="T1" fmla="*/ 0 h 89"/>
                <a:gd name="T2" fmla="*/ 48 w 98"/>
                <a:gd name="T3" fmla="*/ 0 h 89"/>
                <a:gd name="T4" fmla="*/ 31 w 98"/>
                <a:gd name="T5" fmla="*/ 3 h 89"/>
                <a:gd name="T6" fmla="*/ 0 w 98"/>
                <a:gd name="T7" fmla="*/ 52 h 89"/>
                <a:gd name="T8" fmla="*/ 17 w 98"/>
                <a:gd name="T9" fmla="*/ 88 h 89"/>
                <a:gd name="T10" fmla="*/ 26 w 98"/>
                <a:gd name="T11" fmla="*/ 66 h 89"/>
                <a:gd name="T12" fmla="*/ 29 w 98"/>
                <a:gd name="T13" fmla="*/ 68 h 89"/>
                <a:gd name="T14" fmla="*/ 43 w 98"/>
                <a:gd name="T15" fmla="*/ 63 h 89"/>
                <a:gd name="T16" fmla="*/ 43 w 98"/>
                <a:gd name="T17" fmla="*/ 54 h 89"/>
                <a:gd name="T18" fmla="*/ 51 w 98"/>
                <a:gd name="T19" fmla="*/ 60 h 89"/>
                <a:gd name="T20" fmla="*/ 60 w 98"/>
                <a:gd name="T21" fmla="*/ 54 h 89"/>
                <a:gd name="T22" fmla="*/ 60 w 98"/>
                <a:gd name="T23" fmla="*/ 63 h 89"/>
                <a:gd name="T24" fmla="*/ 74 w 98"/>
                <a:gd name="T25" fmla="*/ 68 h 89"/>
                <a:gd name="T26" fmla="*/ 77 w 98"/>
                <a:gd name="T27" fmla="*/ 66 h 89"/>
                <a:gd name="T28" fmla="*/ 82 w 98"/>
                <a:gd name="T29" fmla="*/ 85 h 89"/>
                <a:gd name="T30" fmla="*/ 97 w 98"/>
                <a:gd name="T31" fmla="*/ 52 h 89"/>
                <a:gd name="T32" fmla="*/ 65 w 98"/>
                <a:gd name="T33" fmla="*/ 3 h 89"/>
                <a:gd name="T34" fmla="*/ 48 w 98"/>
                <a:gd name="T3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 h="89">
                  <a:moveTo>
                    <a:pt x="48" y="0"/>
                  </a:moveTo>
                  <a:lnTo>
                    <a:pt x="48" y="0"/>
                  </a:lnTo>
                  <a:cubicBezTo>
                    <a:pt x="43" y="0"/>
                    <a:pt x="37" y="3"/>
                    <a:pt x="31" y="3"/>
                  </a:cubicBezTo>
                  <a:cubicBezTo>
                    <a:pt x="14" y="9"/>
                    <a:pt x="0" y="29"/>
                    <a:pt x="0" y="52"/>
                  </a:cubicBezTo>
                  <a:cubicBezTo>
                    <a:pt x="0" y="66"/>
                    <a:pt x="6" y="80"/>
                    <a:pt x="17" y="88"/>
                  </a:cubicBezTo>
                  <a:cubicBezTo>
                    <a:pt x="23" y="74"/>
                    <a:pt x="26" y="66"/>
                    <a:pt x="26" y="66"/>
                  </a:cubicBezTo>
                  <a:cubicBezTo>
                    <a:pt x="26" y="68"/>
                    <a:pt x="26" y="68"/>
                    <a:pt x="29" y="68"/>
                  </a:cubicBezTo>
                  <a:cubicBezTo>
                    <a:pt x="31" y="68"/>
                    <a:pt x="37" y="66"/>
                    <a:pt x="43" y="63"/>
                  </a:cubicBezTo>
                  <a:cubicBezTo>
                    <a:pt x="43" y="54"/>
                    <a:pt x="43" y="54"/>
                    <a:pt x="43" y="54"/>
                  </a:cubicBezTo>
                  <a:cubicBezTo>
                    <a:pt x="43" y="54"/>
                    <a:pt x="46" y="57"/>
                    <a:pt x="51" y="60"/>
                  </a:cubicBezTo>
                  <a:cubicBezTo>
                    <a:pt x="54" y="57"/>
                    <a:pt x="60" y="54"/>
                    <a:pt x="60" y="54"/>
                  </a:cubicBezTo>
                  <a:cubicBezTo>
                    <a:pt x="60" y="63"/>
                    <a:pt x="60" y="63"/>
                    <a:pt x="60" y="63"/>
                  </a:cubicBezTo>
                  <a:cubicBezTo>
                    <a:pt x="65" y="66"/>
                    <a:pt x="71" y="68"/>
                    <a:pt x="74" y="68"/>
                  </a:cubicBezTo>
                  <a:cubicBezTo>
                    <a:pt x="74" y="68"/>
                    <a:pt x="77" y="68"/>
                    <a:pt x="77" y="66"/>
                  </a:cubicBezTo>
                  <a:cubicBezTo>
                    <a:pt x="77" y="66"/>
                    <a:pt x="80" y="74"/>
                    <a:pt x="82" y="85"/>
                  </a:cubicBezTo>
                  <a:cubicBezTo>
                    <a:pt x="91" y="77"/>
                    <a:pt x="97" y="66"/>
                    <a:pt x="97" y="52"/>
                  </a:cubicBezTo>
                  <a:cubicBezTo>
                    <a:pt x="97" y="29"/>
                    <a:pt x="82" y="9"/>
                    <a:pt x="65" y="3"/>
                  </a:cubicBezTo>
                  <a:cubicBezTo>
                    <a:pt x="60" y="3"/>
                    <a:pt x="54" y="0"/>
                    <a:pt x="4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0" name="Freeform 105"/>
            <p:cNvSpPr>
              <a:spLocks noChangeArrowheads="1"/>
            </p:cNvSpPr>
            <p:nvPr/>
          </p:nvSpPr>
          <p:spPr bwMode="auto">
            <a:xfrm>
              <a:off x="5970" y="586"/>
              <a:ext cx="15" cy="49"/>
            </a:xfrm>
            <a:custGeom>
              <a:avLst/>
              <a:gdLst>
                <a:gd name="T0" fmla="*/ 51 w 69"/>
                <a:gd name="T1" fmla="*/ 9 h 219"/>
                <a:gd name="T2" fmla="*/ 51 w 69"/>
                <a:gd name="T3" fmla="*/ 9 h 219"/>
                <a:gd name="T4" fmla="*/ 37 w 69"/>
                <a:gd name="T5" fmla="*/ 14 h 219"/>
                <a:gd name="T6" fmla="*/ 34 w 69"/>
                <a:gd name="T7" fmla="*/ 12 h 219"/>
                <a:gd name="T8" fmla="*/ 25 w 69"/>
                <a:gd name="T9" fmla="*/ 34 h 219"/>
                <a:gd name="T10" fmla="*/ 11 w 69"/>
                <a:gd name="T11" fmla="*/ 218 h 219"/>
                <a:gd name="T12" fmla="*/ 68 w 69"/>
                <a:gd name="T13" fmla="*/ 218 h 219"/>
                <a:gd name="T14" fmla="*/ 51 w 69"/>
                <a:gd name="T15" fmla="*/ 218 h 219"/>
                <a:gd name="T16" fmla="*/ 51 w 69"/>
                <a:gd name="T17" fmla="*/ 9 h 219"/>
                <a:gd name="T18" fmla="*/ 68 w 69"/>
                <a:gd name="T19" fmla="*/ 0 h 219"/>
                <a:gd name="T20" fmla="*/ 68 w 69"/>
                <a:gd name="T21" fmla="*/ 0 h 219"/>
                <a:gd name="T22" fmla="*/ 59 w 69"/>
                <a:gd name="T23" fmla="*/ 6 h 219"/>
                <a:gd name="T24" fmla="*/ 68 w 69"/>
                <a:gd name="T25" fmla="*/ 9 h 219"/>
                <a:gd name="T26" fmla="*/ 68 w 69"/>
                <a:gd name="T27" fmla="*/ 0 h 219"/>
                <a:gd name="T28" fmla="*/ 51 w 69"/>
                <a:gd name="T29" fmla="*/ 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219">
                  <a:moveTo>
                    <a:pt x="51" y="9"/>
                  </a:moveTo>
                  <a:lnTo>
                    <a:pt x="51" y="9"/>
                  </a:lnTo>
                  <a:cubicBezTo>
                    <a:pt x="45" y="12"/>
                    <a:pt x="39" y="14"/>
                    <a:pt x="37" y="14"/>
                  </a:cubicBezTo>
                  <a:cubicBezTo>
                    <a:pt x="34" y="14"/>
                    <a:pt x="34" y="14"/>
                    <a:pt x="34" y="12"/>
                  </a:cubicBezTo>
                  <a:cubicBezTo>
                    <a:pt x="34" y="12"/>
                    <a:pt x="31" y="20"/>
                    <a:pt x="25" y="34"/>
                  </a:cubicBezTo>
                  <a:cubicBezTo>
                    <a:pt x="14" y="68"/>
                    <a:pt x="0" y="133"/>
                    <a:pt x="11" y="218"/>
                  </a:cubicBezTo>
                  <a:cubicBezTo>
                    <a:pt x="68" y="218"/>
                    <a:pt x="68" y="218"/>
                    <a:pt x="68" y="218"/>
                  </a:cubicBezTo>
                  <a:cubicBezTo>
                    <a:pt x="51" y="218"/>
                    <a:pt x="51" y="218"/>
                    <a:pt x="51" y="218"/>
                  </a:cubicBezTo>
                  <a:cubicBezTo>
                    <a:pt x="51" y="9"/>
                    <a:pt x="51" y="9"/>
                    <a:pt x="51" y="9"/>
                  </a:cubicBezTo>
                  <a:lnTo>
                    <a:pt x="68" y="0"/>
                  </a:lnTo>
                  <a:lnTo>
                    <a:pt x="68" y="0"/>
                  </a:lnTo>
                  <a:cubicBezTo>
                    <a:pt x="68" y="0"/>
                    <a:pt x="62" y="3"/>
                    <a:pt x="59" y="6"/>
                  </a:cubicBezTo>
                  <a:cubicBezTo>
                    <a:pt x="62" y="6"/>
                    <a:pt x="65" y="6"/>
                    <a:pt x="68" y="9"/>
                  </a:cubicBezTo>
                  <a:cubicBezTo>
                    <a:pt x="68" y="0"/>
                    <a:pt x="68" y="0"/>
                    <a:pt x="68" y="0"/>
                  </a:cubicBezTo>
                  <a:lnTo>
                    <a:pt x="51"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1" name="Freeform 106"/>
            <p:cNvSpPr>
              <a:spLocks noChangeArrowheads="1"/>
            </p:cNvSpPr>
            <p:nvPr/>
          </p:nvSpPr>
          <p:spPr bwMode="auto">
            <a:xfrm>
              <a:off x="5982" y="586"/>
              <a:ext cx="15" cy="49"/>
            </a:xfrm>
            <a:custGeom>
              <a:avLst/>
              <a:gdLst>
                <a:gd name="T0" fmla="*/ 0 w 69"/>
                <a:gd name="T1" fmla="*/ 0 h 219"/>
                <a:gd name="T2" fmla="*/ 0 w 69"/>
                <a:gd name="T3" fmla="*/ 0 h 219"/>
                <a:gd name="T4" fmla="*/ 0 w 69"/>
                <a:gd name="T5" fmla="*/ 9 h 219"/>
                <a:gd name="T6" fmla="*/ 0 w 69"/>
                <a:gd name="T7" fmla="*/ 218 h 219"/>
                <a:gd name="T8" fmla="*/ 17 w 69"/>
                <a:gd name="T9" fmla="*/ 218 h 219"/>
                <a:gd name="T10" fmla="*/ 56 w 69"/>
                <a:gd name="T11" fmla="*/ 218 h 219"/>
                <a:gd name="T12" fmla="*/ 39 w 69"/>
                <a:gd name="T13" fmla="*/ 31 h 219"/>
                <a:gd name="T14" fmla="*/ 34 w 69"/>
                <a:gd name="T15" fmla="*/ 12 h 219"/>
                <a:gd name="T16" fmla="*/ 31 w 69"/>
                <a:gd name="T17" fmla="*/ 14 h 219"/>
                <a:gd name="T18" fmla="*/ 17 w 69"/>
                <a:gd name="T19" fmla="*/ 9 h 219"/>
                <a:gd name="T20" fmla="*/ 8 w 69"/>
                <a:gd name="T21" fmla="*/ 6 h 219"/>
                <a:gd name="T22" fmla="*/ 0 w 69"/>
                <a:gd name="T2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19">
                  <a:moveTo>
                    <a:pt x="0" y="0"/>
                  </a:moveTo>
                  <a:lnTo>
                    <a:pt x="0" y="0"/>
                  </a:lnTo>
                  <a:cubicBezTo>
                    <a:pt x="0" y="9"/>
                    <a:pt x="0" y="9"/>
                    <a:pt x="0" y="9"/>
                  </a:cubicBezTo>
                  <a:cubicBezTo>
                    <a:pt x="0" y="218"/>
                    <a:pt x="0" y="218"/>
                    <a:pt x="0" y="218"/>
                  </a:cubicBezTo>
                  <a:cubicBezTo>
                    <a:pt x="17" y="218"/>
                    <a:pt x="17" y="218"/>
                    <a:pt x="17" y="218"/>
                  </a:cubicBezTo>
                  <a:cubicBezTo>
                    <a:pt x="56" y="218"/>
                    <a:pt x="56" y="218"/>
                    <a:pt x="56" y="218"/>
                  </a:cubicBezTo>
                  <a:cubicBezTo>
                    <a:pt x="68" y="130"/>
                    <a:pt x="51" y="62"/>
                    <a:pt x="39" y="31"/>
                  </a:cubicBezTo>
                  <a:cubicBezTo>
                    <a:pt x="37" y="20"/>
                    <a:pt x="34" y="12"/>
                    <a:pt x="34" y="12"/>
                  </a:cubicBezTo>
                  <a:cubicBezTo>
                    <a:pt x="34" y="14"/>
                    <a:pt x="31" y="14"/>
                    <a:pt x="31" y="14"/>
                  </a:cubicBezTo>
                  <a:cubicBezTo>
                    <a:pt x="28" y="14"/>
                    <a:pt x="22" y="12"/>
                    <a:pt x="17" y="9"/>
                  </a:cubicBezTo>
                  <a:cubicBezTo>
                    <a:pt x="14" y="6"/>
                    <a:pt x="11" y="6"/>
                    <a:pt x="8" y="6"/>
                  </a:cubicBezTo>
                  <a:cubicBezTo>
                    <a:pt x="3" y="3"/>
                    <a:pt x="0" y="0"/>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2" name="Freeform 107"/>
            <p:cNvSpPr>
              <a:spLocks noChangeArrowheads="1"/>
            </p:cNvSpPr>
            <p:nvPr/>
          </p:nvSpPr>
          <p:spPr bwMode="auto">
            <a:xfrm>
              <a:off x="5807" y="542"/>
              <a:ext cx="131" cy="97"/>
            </a:xfrm>
            <a:custGeom>
              <a:avLst/>
              <a:gdLst>
                <a:gd name="T0" fmla="*/ 579 w 580"/>
                <a:gd name="T1" fmla="*/ 0 h 434"/>
                <a:gd name="T2" fmla="*/ 579 w 580"/>
                <a:gd name="T3" fmla="*/ 0 h 434"/>
                <a:gd name="T4" fmla="*/ 291 w 580"/>
                <a:gd name="T5" fmla="*/ 139 h 434"/>
                <a:gd name="T6" fmla="*/ 0 w 580"/>
                <a:gd name="T7" fmla="*/ 0 h 434"/>
                <a:gd name="T8" fmla="*/ 0 w 580"/>
                <a:gd name="T9" fmla="*/ 334 h 434"/>
                <a:gd name="T10" fmla="*/ 282 w 580"/>
                <a:gd name="T11" fmla="*/ 433 h 434"/>
                <a:gd name="T12" fmla="*/ 282 w 580"/>
                <a:gd name="T13" fmla="*/ 433 h 434"/>
                <a:gd name="T14" fmla="*/ 291 w 580"/>
                <a:gd name="T15" fmla="*/ 433 h 434"/>
                <a:gd name="T16" fmla="*/ 296 w 580"/>
                <a:gd name="T17" fmla="*/ 433 h 434"/>
                <a:gd name="T18" fmla="*/ 296 w 580"/>
                <a:gd name="T19" fmla="*/ 433 h 434"/>
                <a:gd name="T20" fmla="*/ 579 w 580"/>
                <a:gd name="T21" fmla="*/ 334 h 434"/>
                <a:gd name="T22" fmla="*/ 579 w 580"/>
                <a:gd name="T2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0" h="434">
                  <a:moveTo>
                    <a:pt x="579" y="0"/>
                  </a:moveTo>
                  <a:lnTo>
                    <a:pt x="579" y="0"/>
                  </a:lnTo>
                  <a:cubicBezTo>
                    <a:pt x="579" y="3"/>
                    <a:pt x="336" y="116"/>
                    <a:pt x="291" y="139"/>
                  </a:cubicBezTo>
                  <a:cubicBezTo>
                    <a:pt x="243" y="116"/>
                    <a:pt x="0" y="3"/>
                    <a:pt x="0" y="0"/>
                  </a:cubicBezTo>
                  <a:cubicBezTo>
                    <a:pt x="0" y="334"/>
                    <a:pt x="0" y="334"/>
                    <a:pt x="0" y="334"/>
                  </a:cubicBezTo>
                  <a:cubicBezTo>
                    <a:pt x="79" y="416"/>
                    <a:pt x="232" y="430"/>
                    <a:pt x="282" y="433"/>
                  </a:cubicBezTo>
                  <a:lnTo>
                    <a:pt x="282" y="433"/>
                  </a:lnTo>
                  <a:cubicBezTo>
                    <a:pt x="282" y="433"/>
                    <a:pt x="285" y="433"/>
                    <a:pt x="291" y="433"/>
                  </a:cubicBezTo>
                  <a:cubicBezTo>
                    <a:pt x="294" y="433"/>
                    <a:pt x="296" y="433"/>
                    <a:pt x="296" y="433"/>
                  </a:cubicBezTo>
                  <a:lnTo>
                    <a:pt x="296" y="433"/>
                  </a:lnTo>
                  <a:cubicBezTo>
                    <a:pt x="347" y="430"/>
                    <a:pt x="500" y="416"/>
                    <a:pt x="579" y="334"/>
                  </a:cubicBezTo>
                  <a:cubicBezTo>
                    <a:pt x="579" y="0"/>
                    <a:pt x="579" y="0"/>
                    <a:pt x="57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3" name="Freeform 108"/>
            <p:cNvSpPr>
              <a:spLocks noChangeArrowheads="1"/>
            </p:cNvSpPr>
            <p:nvPr/>
          </p:nvSpPr>
          <p:spPr bwMode="auto">
            <a:xfrm>
              <a:off x="5363" y="912"/>
              <a:ext cx="225" cy="101"/>
            </a:xfrm>
            <a:custGeom>
              <a:avLst/>
              <a:gdLst>
                <a:gd name="T0" fmla="*/ 987 w 996"/>
                <a:gd name="T1" fmla="*/ 215 h 450"/>
                <a:gd name="T2" fmla="*/ 987 w 996"/>
                <a:gd name="T3" fmla="*/ 223 h 450"/>
                <a:gd name="T4" fmla="*/ 995 w 996"/>
                <a:gd name="T5" fmla="*/ 220 h 450"/>
                <a:gd name="T6" fmla="*/ 987 w 996"/>
                <a:gd name="T7" fmla="*/ 215 h 450"/>
                <a:gd name="T8" fmla="*/ 506 w 996"/>
                <a:gd name="T9" fmla="*/ 0 h 450"/>
                <a:gd name="T10" fmla="*/ 0 w 996"/>
                <a:gd name="T11" fmla="*/ 226 h 450"/>
                <a:gd name="T12" fmla="*/ 495 w 996"/>
                <a:gd name="T13" fmla="*/ 449 h 450"/>
                <a:gd name="T14" fmla="*/ 956 w 996"/>
                <a:gd name="T15" fmla="*/ 237 h 450"/>
                <a:gd name="T16" fmla="*/ 956 w 996"/>
                <a:gd name="T17" fmla="*/ 212 h 450"/>
                <a:gd name="T18" fmla="*/ 978 w 996"/>
                <a:gd name="T19" fmla="*/ 212 h 450"/>
                <a:gd name="T20" fmla="*/ 506 w 996"/>
                <a:gd name="T21"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450">
                  <a:moveTo>
                    <a:pt x="987" y="215"/>
                  </a:moveTo>
                  <a:lnTo>
                    <a:pt x="987" y="223"/>
                  </a:lnTo>
                  <a:lnTo>
                    <a:pt x="995" y="220"/>
                  </a:lnTo>
                  <a:lnTo>
                    <a:pt x="987" y="215"/>
                  </a:lnTo>
                  <a:close/>
                  <a:moveTo>
                    <a:pt x="506" y="0"/>
                  </a:moveTo>
                  <a:lnTo>
                    <a:pt x="0" y="226"/>
                  </a:lnTo>
                  <a:lnTo>
                    <a:pt x="495" y="449"/>
                  </a:lnTo>
                  <a:lnTo>
                    <a:pt x="956" y="237"/>
                  </a:lnTo>
                  <a:lnTo>
                    <a:pt x="956" y="212"/>
                  </a:lnTo>
                  <a:lnTo>
                    <a:pt x="978" y="212"/>
                  </a:lnTo>
                  <a:lnTo>
                    <a:pt x="506"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4" name="Freeform 109"/>
            <p:cNvSpPr>
              <a:spLocks noChangeArrowheads="1"/>
            </p:cNvSpPr>
            <p:nvPr/>
          </p:nvSpPr>
          <p:spPr bwMode="auto">
            <a:xfrm>
              <a:off x="5587" y="960"/>
              <a:ext cx="1" cy="1"/>
            </a:xfrm>
            <a:custGeom>
              <a:avLst/>
              <a:gdLst>
                <a:gd name="T0" fmla="*/ 0 w 9"/>
                <a:gd name="T1" fmla="*/ 0 h 9"/>
                <a:gd name="T2" fmla="*/ 0 w 9"/>
                <a:gd name="T3" fmla="*/ 8 h 9"/>
                <a:gd name="T4" fmla="*/ 8 w 9"/>
                <a:gd name="T5" fmla="*/ 5 h 9"/>
                <a:gd name="T6" fmla="*/ 0 w 9"/>
                <a:gd name="T7" fmla="*/ 0 h 9"/>
              </a:gdLst>
              <a:ahLst/>
              <a:cxnLst>
                <a:cxn ang="0">
                  <a:pos x="T0" y="T1"/>
                </a:cxn>
                <a:cxn ang="0">
                  <a:pos x="T2" y="T3"/>
                </a:cxn>
                <a:cxn ang="0">
                  <a:pos x="T4" y="T5"/>
                </a:cxn>
                <a:cxn ang="0">
                  <a:pos x="T6" y="T7"/>
                </a:cxn>
              </a:cxnLst>
              <a:rect l="0" t="0" r="r" b="b"/>
              <a:pathLst>
                <a:path w="9" h="9">
                  <a:moveTo>
                    <a:pt x="0" y="0"/>
                  </a:moveTo>
                  <a:lnTo>
                    <a:pt x="0" y="8"/>
                  </a:lnTo>
                  <a:lnTo>
                    <a:pt x="8" y="5"/>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5" name="Freeform 110"/>
            <p:cNvSpPr>
              <a:spLocks noChangeArrowheads="1"/>
            </p:cNvSpPr>
            <p:nvPr/>
          </p:nvSpPr>
          <p:spPr bwMode="auto">
            <a:xfrm>
              <a:off x="5363" y="912"/>
              <a:ext cx="221" cy="101"/>
            </a:xfrm>
            <a:custGeom>
              <a:avLst/>
              <a:gdLst>
                <a:gd name="T0" fmla="*/ 506 w 979"/>
                <a:gd name="T1" fmla="*/ 0 h 450"/>
                <a:gd name="T2" fmla="*/ 0 w 979"/>
                <a:gd name="T3" fmla="*/ 226 h 450"/>
                <a:gd name="T4" fmla="*/ 495 w 979"/>
                <a:gd name="T5" fmla="*/ 449 h 450"/>
                <a:gd name="T6" fmla="*/ 956 w 979"/>
                <a:gd name="T7" fmla="*/ 237 h 450"/>
                <a:gd name="T8" fmla="*/ 956 w 979"/>
                <a:gd name="T9" fmla="*/ 212 h 450"/>
                <a:gd name="T10" fmla="*/ 978 w 979"/>
                <a:gd name="T11" fmla="*/ 212 h 450"/>
                <a:gd name="T12" fmla="*/ 506 w 979"/>
                <a:gd name="T13" fmla="*/ 0 h 450"/>
              </a:gdLst>
              <a:ahLst/>
              <a:cxnLst>
                <a:cxn ang="0">
                  <a:pos x="T0" y="T1"/>
                </a:cxn>
                <a:cxn ang="0">
                  <a:pos x="T2" y="T3"/>
                </a:cxn>
                <a:cxn ang="0">
                  <a:pos x="T4" y="T5"/>
                </a:cxn>
                <a:cxn ang="0">
                  <a:pos x="T6" y="T7"/>
                </a:cxn>
                <a:cxn ang="0">
                  <a:pos x="T8" y="T9"/>
                </a:cxn>
                <a:cxn ang="0">
                  <a:pos x="T10" y="T11"/>
                </a:cxn>
                <a:cxn ang="0">
                  <a:pos x="T12" y="T13"/>
                </a:cxn>
              </a:cxnLst>
              <a:rect l="0" t="0" r="r" b="b"/>
              <a:pathLst>
                <a:path w="979" h="450">
                  <a:moveTo>
                    <a:pt x="506" y="0"/>
                  </a:moveTo>
                  <a:lnTo>
                    <a:pt x="0" y="226"/>
                  </a:lnTo>
                  <a:lnTo>
                    <a:pt x="495" y="449"/>
                  </a:lnTo>
                  <a:lnTo>
                    <a:pt x="956" y="237"/>
                  </a:lnTo>
                  <a:lnTo>
                    <a:pt x="956" y="212"/>
                  </a:lnTo>
                  <a:lnTo>
                    <a:pt x="978" y="212"/>
                  </a:lnTo>
                  <a:lnTo>
                    <a:pt x="506"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6" name="Freeform 111"/>
            <p:cNvSpPr>
              <a:spLocks noChangeArrowheads="1"/>
            </p:cNvSpPr>
            <p:nvPr/>
          </p:nvSpPr>
          <p:spPr bwMode="auto">
            <a:xfrm>
              <a:off x="5579" y="960"/>
              <a:ext cx="6" cy="65"/>
            </a:xfrm>
            <a:custGeom>
              <a:avLst/>
              <a:gdLst>
                <a:gd name="T0" fmla="*/ 31 w 32"/>
                <a:gd name="T1" fmla="*/ 0 h 292"/>
                <a:gd name="T2" fmla="*/ 31 w 32"/>
                <a:gd name="T3" fmla="*/ 0 h 292"/>
                <a:gd name="T4" fmla="*/ 22 w 32"/>
                <a:gd name="T5" fmla="*/ 0 h 292"/>
                <a:gd name="T6" fmla="*/ 0 w 32"/>
                <a:gd name="T7" fmla="*/ 0 h 292"/>
                <a:gd name="T8" fmla="*/ 0 w 32"/>
                <a:gd name="T9" fmla="*/ 25 h 292"/>
                <a:gd name="T10" fmla="*/ 0 w 32"/>
                <a:gd name="T11" fmla="*/ 291 h 292"/>
                <a:gd name="T12" fmla="*/ 14 w 32"/>
                <a:gd name="T13" fmla="*/ 291 h 292"/>
                <a:gd name="T14" fmla="*/ 31 w 32"/>
                <a:gd name="T15" fmla="*/ 291 h 292"/>
                <a:gd name="T16" fmla="*/ 31 w 32"/>
                <a:gd name="T17" fmla="*/ 11 h 292"/>
                <a:gd name="T18" fmla="*/ 31 w 32"/>
                <a:gd name="T19" fmla="*/ 3 h 292"/>
                <a:gd name="T20" fmla="*/ 31 w 32"/>
                <a:gd name="T2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92">
                  <a:moveTo>
                    <a:pt x="31" y="0"/>
                  </a:moveTo>
                  <a:lnTo>
                    <a:pt x="31" y="0"/>
                  </a:lnTo>
                  <a:cubicBezTo>
                    <a:pt x="22" y="0"/>
                    <a:pt x="22" y="0"/>
                    <a:pt x="22" y="0"/>
                  </a:cubicBezTo>
                  <a:cubicBezTo>
                    <a:pt x="0" y="0"/>
                    <a:pt x="0" y="0"/>
                    <a:pt x="0" y="0"/>
                  </a:cubicBezTo>
                  <a:cubicBezTo>
                    <a:pt x="0" y="25"/>
                    <a:pt x="0" y="25"/>
                    <a:pt x="0" y="25"/>
                  </a:cubicBezTo>
                  <a:cubicBezTo>
                    <a:pt x="0" y="291"/>
                    <a:pt x="0" y="291"/>
                    <a:pt x="0" y="291"/>
                  </a:cubicBezTo>
                  <a:cubicBezTo>
                    <a:pt x="2" y="291"/>
                    <a:pt x="8" y="291"/>
                    <a:pt x="14" y="291"/>
                  </a:cubicBezTo>
                  <a:cubicBezTo>
                    <a:pt x="20" y="291"/>
                    <a:pt x="25" y="291"/>
                    <a:pt x="31" y="291"/>
                  </a:cubicBezTo>
                  <a:cubicBezTo>
                    <a:pt x="31" y="11"/>
                    <a:pt x="31" y="11"/>
                    <a:pt x="31" y="11"/>
                  </a:cubicBezTo>
                  <a:cubicBezTo>
                    <a:pt x="31" y="3"/>
                    <a:pt x="31" y="3"/>
                    <a:pt x="31" y="3"/>
                  </a:cubicBezTo>
                  <a:cubicBezTo>
                    <a:pt x="31" y="0"/>
                    <a:pt x="31" y="0"/>
                    <a:pt x="3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7" name="Freeform 112"/>
            <p:cNvSpPr>
              <a:spLocks noChangeArrowheads="1"/>
            </p:cNvSpPr>
            <p:nvPr/>
          </p:nvSpPr>
          <p:spPr bwMode="auto">
            <a:xfrm>
              <a:off x="5572" y="1026"/>
              <a:ext cx="22" cy="19"/>
            </a:xfrm>
            <a:custGeom>
              <a:avLst/>
              <a:gdLst>
                <a:gd name="T0" fmla="*/ 48 w 100"/>
                <a:gd name="T1" fmla="*/ 0 h 89"/>
                <a:gd name="T2" fmla="*/ 48 w 100"/>
                <a:gd name="T3" fmla="*/ 0 h 89"/>
                <a:gd name="T4" fmla="*/ 34 w 100"/>
                <a:gd name="T5" fmla="*/ 0 h 89"/>
                <a:gd name="T6" fmla="*/ 0 w 100"/>
                <a:gd name="T7" fmla="*/ 48 h 89"/>
                <a:gd name="T8" fmla="*/ 17 w 100"/>
                <a:gd name="T9" fmla="*/ 88 h 89"/>
                <a:gd name="T10" fmla="*/ 25 w 100"/>
                <a:gd name="T11" fmla="*/ 65 h 89"/>
                <a:gd name="T12" fmla="*/ 28 w 100"/>
                <a:gd name="T13" fmla="*/ 65 h 89"/>
                <a:gd name="T14" fmla="*/ 42 w 100"/>
                <a:gd name="T15" fmla="*/ 59 h 89"/>
                <a:gd name="T16" fmla="*/ 42 w 100"/>
                <a:gd name="T17" fmla="*/ 51 h 89"/>
                <a:gd name="T18" fmla="*/ 51 w 100"/>
                <a:gd name="T19" fmla="*/ 56 h 89"/>
                <a:gd name="T20" fmla="*/ 59 w 100"/>
                <a:gd name="T21" fmla="*/ 51 h 89"/>
                <a:gd name="T22" fmla="*/ 59 w 100"/>
                <a:gd name="T23" fmla="*/ 59 h 89"/>
                <a:gd name="T24" fmla="*/ 73 w 100"/>
                <a:gd name="T25" fmla="*/ 65 h 89"/>
                <a:gd name="T26" fmla="*/ 76 w 100"/>
                <a:gd name="T27" fmla="*/ 65 h 89"/>
                <a:gd name="T28" fmla="*/ 82 w 100"/>
                <a:gd name="T29" fmla="*/ 82 h 89"/>
                <a:gd name="T30" fmla="*/ 99 w 100"/>
                <a:gd name="T31" fmla="*/ 48 h 89"/>
                <a:gd name="T32" fmla="*/ 65 w 100"/>
                <a:gd name="T33" fmla="*/ 0 h 89"/>
                <a:gd name="T34" fmla="*/ 48 w 100"/>
                <a:gd name="T3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89">
                  <a:moveTo>
                    <a:pt x="48" y="0"/>
                  </a:moveTo>
                  <a:lnTo>
                    <a:pt x="48" y="0"/>
                  </a:lnTo>
                  <a:cubicBezTo>
                    <a:pt x="42" y="0"/>
                    <a:pt x="36" y="0"/>
                    <a:pt x="34" y="0"/>
                  </a:cubicBezTo>
                  <a:cubicBezTo>
                    <a:pt x="14" y="9"/>
                    <a:pt x="0" y="25"/>
                    <a:pt x="0" y="48"/>
                  </a:cubicBezTo>
                  <a:cubicBezTo>
                    <a:pt x="0" y="65"/>
                    <a:pt x="5" y="76"/>
                    <a:pt x="17" y="88"/>
                  </a:cubicBezTo>
                  <a:cubicBezTo>
                    <a:pt x="22" y="71"/>
                    <a:pt x="25" y="65"/>
                    <a:pt x="25" y="65"/>
                  </a:cubicBezTo>
                  <a:lnTo>
                    <a:pt x="28" y="65"/>
                  </a:lnTo>
                  <a:cubicBezTo>
                    <a:pt x="31" y="65"/>
                    <a:pt x="36" y="62"/>
                    <a:pt x="42" y="59"/>
                  </a:cubicBezTo>
                  <a:cubicBezTo>
                    <a:pt x="42" y="51"/>
                    <a:pt x="42" y="51"/>
                    <a:pt x="42" y="51"/>
                  </a:cubicBezTo>
                  <a:cubicBezTo>
                    <a:pt x="42" y="51"/>
                    <a:pt x="48" y="54"/>
                    <a:pt x="51" y="56"/>
                  </a:cubicBezTo>
                  <a:cubicBezTo>
                    <a:pt x="56" y="54"/>
                    <a:pt x="59" y="51"/>
                    <a:pt x="59" y="51"/>
                  </a:cubicBezTo>
                  <a:cubicBezTo>
                    <a:pt x="59" y="59"/>
                    <a:pt x="59" y="59"/>
                    <a:pt x="59" y="59"/>
                  </a:cubicBezTo>
                  <a:cubicBezTo>
                    <a:pt x="65" y="62"/>
                    <a:pt x="70" y="65"/>
                    <a:pt x="73" y="65"/>
                  </a:cubicBezTo>
                  <a:cubicBezTo>
                    <a:pt x="76" y="65"/>
                    <a:pt x="76" y="65"/>
                    <a:pt x="76" y="65"/>
                  </a:cubicBezTo>
                  <a:cubicBezTo>
                    <a:pt x="76" y="65"/>
                    <a:pt x="79" y="71"/>
                    <a:pt x="82" y="82"/>
                  </a:cubicBezTo>
                  <a:cubicBezTo>
                    <a:pt x="93" y="74"/>
                    <a:pt x="99" y="62"/>
                    <a:pt x="99" y="48"/>
                  </a:cubicBezTo>
                  <a:cubicBezTo>
                    <a:pt x="99" y="25"/>
                    <a:pt x="85" y="9"/>
                    <a:pt x="65" y="0"/>
                  </a:cubicBezTo>
                  <a:cubicBezTo>
                    <a:pt x="59" y="0"/>
                    <a:pt x="54" y="0"/>
                    <a:pt x="4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8" name="Freeform 113"/>
            <p:cNvSpPr>
              <a:spLocks noChangeArrowheads="1"/>
            </p:cNvSpPr>
            <p:nvPr/>
          </p:nvSpPr>
          <p:spPr bwMode="auto">
            <a:xfrm>
              <a:off x="5570" y="1037"/>
              <a:ext cx="15" cy="49"/>
            </a:xfrm>
            <a:custGeom>
              <a:avLst/>
              <a:gdLst>
                <a:gd name="T0" fmla="*/ 51 w 69"/>
                <a:gd name="T1" fmla="*/ 8 h 221"/>
                <a:gd name="T2" fmla="*/ 51 w 69"/>
                <a:gd name="T3" fmla="*/ 8 h 221"/>
                <a:gd name="T4" fmla="*/ 37 w 69"/>
                <a:gd name="T5" fmla="*/ 14 h 221"/>
                <a:gd name="T6" fmla="*/ 34 w 69"/>
                <a:gd name="T7" fmla="*/ 14 h 221"/>
                <a:gd name="T8" fmla="*/ 26 w 69"/>
                <a:gd name="T9" fmla="*/ 37 h 221"/>
                <a:gd name="T10" fmla="*/ 11 w 69"/>
                <a:gd name="T11" fmla="*/ 220 h 221"/>
                <a:gd name="T12" fmla="*/ 68 w 69"/>
                <a:gd name="T13" fmla="*/ 220 h 221"/>
                <a:gd name="T14" fmla="*/ 51 w 69"/>
                <a:gd name="T15" fmla="*/ 220 h 221"/>
                <a:gd name="T16" fmla="*/ 51 w 69"/>
                <a:gd name="T17" fmla="*/ 8 h 221"/>
                <a:gd name="T18" fmla="*/ 68 w 69"/>
                <a:gd name="T19" fmla="*/ 0 h 221"/>
                <a:gd name="T20" fmla="*/ 68 w 69"/>
                <a:gd name="T21" fmla="*/ 0 h 221"/>
                <a:gd name="T22" fmla="*/ 60 w 69"/>
                <a:gd name="T23" fmla="*/ 5 h 221"/>
                <a:gd name="T24" fmla="*/ 68 w 69"/>
                <a:gd name="T25" fmla="*/ 8 h 221"/>
                <a:gd name="T26" fmla="*/ 68 w 69"/>
                <a:gd name="T27" fmla="*/ 0 h 221"/>
                <a:gd name="T28" fmla="*/ 51 w 69"/>
                <a:gd name="T29" fmla="*/ 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221">
                  <a:moveTo>
                    <a:pt x="51" y="8"/>
                  </a:moveTo>
                  <a:lnTo>
                    <a:pt x="51" y="8"/>
                  </a:lnTo>
                  <a:cubicBezTo>
                    <a:pt x="45" y="11"/>
                    <a:pt x="40" y="14"/>
                    <a:pt x="37" y="14"/>
                  </a:cubicBezTo>
                  <a:lnTo>
                    <a:pt x="34" y="14"/>
                  </a:lnTo>
                  <a:cubicBezTo>
                    <a:pt x="34" y="14"/>
                    <a:pt x="31" y="20"/>
                    <a:pt x="26" y="37"/>
                  </a:cubicBezTo>
                  <a:cubicBezTo>
                    <a:pt x="17" y="68"/>
                    <a:pt x="0" y="133"/>
                    <a:pt x="11" y="220"/>
                  </a:cubicBezTo>
                  <a:cubicBezTo>
                    <a:pt x="68" y="220"/>
                    <a:pt x="68" y="220"/>
                    <a:pt x="68" y="220"/>
                  </a:cubicBezTo>
                  <a:cubicBezTo>
                    <a:pt x="51" y="220"/>
                    <a:pt x="51" y="220"/>
                    <a:pt x="51" y="220"/>
                  </a:cubicBezTo>
                  <a:cubicBezTo>
                    <a:pt x="51" y="8"/>
                    <a:pt x="51" y="8"/>
                    <a:pt x="51" y="8"/>
                  </a:cubicBezTo>
                  <a:lnTo>
                    <a:pt x="68" y="0"/>
                  </a:lnTo>
                  <a:lnTo>
                    <a:pt x="68" y="0"/>
                  </a:lnTo>
                  <a:cubicBezTo>
                    <a:pt x="68" y="0"/>
                    <a:pt x="65" y="3"/>
                    <a:pt x="60" y="5"/>
                  </a:cubicBezTo>
                  <a:cubicBezTo>
                    <a:pt x="63" y="5"/>
                    <a:pt x="65" y="8"/>
                    <a:pt x="68" y="8"/>
                  </a:cubicBezTo>
                  <a:cubicBezTo>
                    <a:pt x="68" y="0"/>
                    <a:pt x="68" y="0"/>
                    <a:pt x="68" y="0"/>
                  </a:cubicBezTo>
                  <a:lnTo>
                    <a:pt x="51"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9" name="Freeform 114"/>
            <p:cNvSpPr>
              <a:spLocks noChangeArrowheads="1"/>
            </p:cNvSpPr>
            <p:nvPr/>
          </p:nvSpPr>
          <p:spPr bwMode="auto">
            <a:xfrm>
              <a:off x="5581" y="1037"/>
              <a:ext cx="15" cy="49"/>
            </a:xfrm>
            <a:custGeom>
              <a:avLst/>
              <a:gdLst>
                <a:gd name="T0" fmla="*/ 0 w 69"/>
                <a:gd name="T1" fmla="*/ 0 h 221"/>
                <a:gd name="T2" fmla="*/ 0 w 69"/>
                <a:gd name="T3" fmla="*/ 0 h 221"/>
                <a:gd name="T4" fmla="*/ 0 w 69"/>
                <a:gd name="T5" fmla="*/ 8 h 221"/>
                <a:gd name="T6" fmla="*/ 0 w 69"/>
                <a:gd name="T7" fmla="*/ 220 h 221"/>
                <a:gd name="T8" fmla="*/ 17 w 69"/>
                <a:gd name="T9" fmla="*/ 220 h 221"/>
                <a:gd name="T10" fmla="*/ 57 w 69"/>
                <a:gd name="T11" fmla="*/ 220 h 221"/>
                <a:gd name="T12" fmla="*/ 40 w 69"/>
                <a:gd name="T13" fmla="*/ 31 h 221"/>
                <a:gd name="T14" fmla="*/ 34 w 69"/>
                <a:gd name="T15" fmla="*/ 14 h 221"/>
                <a:gd name="T16" fmla="*/ 31 w 69"/>
                <a:gd name="T17" fmla="*/ 14 h 221"/>
                <a:gd name="T18" fmla="*/ 17 w 69"/>
                <a:gd name="T19" fmla="*/ 8 h 221"/>
                <a:gd name="T20" fmla="*/ 9 w 69"/>
                <a:gd name="T21" fmla="*/ 5 h 221"/>
                <a:gd name="T22" fmla="*/ 0 w 69"/>
                <a:gd name="T2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21">
                  <a:moveTo>
                    <a:pt x="0" y="0"/>
                  </a:moveTo>
                  <a:lnTo>
                    <a:pt x="0" y="0"/>
                  </a:lnTo>
                  <a:cubicBezTo>
                    <a:pt x="0" y="8"/>
                    <a:pt x="0" y="8"/>
                    <a:pt x="0" y="8"/>
                  </a:cubicBezTo>
                  <a:cubicBezTo>
                    <a:pt x="0" y="220"/>
                    <a:pt x="0" y="220"/>
                    <a:pt x="0" y="220"/>
                  </a:cubicBezTo>
                  <a:cubicBezTo>
                    <a:pt x="17" y="220"/>
                    <a:pt x="17" y="220"/>
                    <a:pt x="17" y="220"/>
                  </a:cubicBezTo>
                  <a:cubicBezTo>
                    <a:pt x="57" y="220"/>
                    <a:pt x="57" y="220"/>
                    <a:pt x="57" y="220"/>
                  </a:cubicBezTo>
                  <a:cubicBezTo>
                    <a:pt x="68" y="130"/>
                    <a:pt x="51" y="65"/>
                    <a:pt x="40" y="31"/>
                  </a:cubicBezTo>
                  <a:cubicBezTo>
                    <a:pt x="37" y="20"/>
                    <a:pt x="34" y="14"/>
                    <a:pt x="34" y="14"/>
                  </a:cubicBezTo>
                  <a:cubicBezTo>
                    <a:pt x="34" y="14"/>
                    <a:pt x="34" y="14"/>
                    <a:pt x="31" y="14"/>
                  </a:cubicBezTo>
                  <a:cubicBezTo>
                    <a:pt x="28" y="14"/>
                    <a:pt x="23" y="11"/>
                    <a:pt x="17" y="8"/>
                  </a:cubicBezTo>
                  <a:cubicBezTo>
                    <a:pt x="14" y="8"/>
                    <a:pt x="12" y="5"/>
                    <a:pt x="9" y="5"/>
                  </a:cubicBezTo>
                  <a:cubicBezTo>
                    <a:pt x="6" y="3"/>
                    <a:pt x="0" y="0"/>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0" name="Freeform 115"/>
            <p:cNvSpPr>
              <a:spLocks noChangeArrowheads="1"/>
            </p:cNvSpPr>
            <p:nvPr/>
          </p:nvSpPr>
          <p:spPr bwMode="auto">
            <a:xfrm>
              <a:off x="5408" y="993"/>
              <a:ext cx="130" cy="97"/>
            </a:xfrm>
            <a:custGeom>
              <a:avLst/>
              <a:gdLst>
                <a:gd name="T0" fmla="*/ 577 w 578"/>
                <a:gd name="T1" fmla="*/ 0 h 431"/>
                <a:gd name="T2" fmla="*/ 577 w 578"/>
                <a:gd name="T3" fmla="*/ 0 h 431"/>
                <a:gd name="T4" fmla="*/ 289 w 578"/>
                <a:gd name="T5" fmla="*/ 136 h 431"/>
                <a:gd name="T6" fmla="*/ 0 w 578"/>
                <a:gd name="T7" fmla="*/ 0 h 431"/>
                <a:gd name="T8" fmla="*/ 0 w 578"/>
                <a:gd name="T9" fmla="*/ 331 h 431"/>
                <a:gd name="T10" fmla="*/ 280 w 578"/>
                <a:gd name="T11" fmla="*/ 430 h 431"/>
                <a:gd name="T12" fmla="*/ 280 w 578"/>
                <a:gd name="T13" fmla="*/ 430 h 431"/>
                <a:gd name="T14" fmla="*/ 289 w 578"/>
                <a:gd name="T15" fmla="*/ 430 h 431"/>
                <a:gd name="T16" fmla="*/ 297 w 578"/>
                <a:gd name="T17" fmla="*/ 430 h 431"/>
                <a:gd name="T18" fmla="*/ 297 w 578"/>
                <a:gd name="T19" fmla="*/ 430 h 431"/>
                <a:gd name="T20" fmla="*/ 577 w 578"/>
                <a:gd name="T21" fmla="*/ 331 h 431"/>
                <a:gd name="T22" fmla="*/ 577 w 578"/>
                <a:gd name="T23"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31">
                  <a:moveTo>
                    <a:pt x="577" y="0"/>
                  </a:moveTo>
                  <a:lnTo>
                    <a:pt x="577" y="0"/>
                  </a:lnTo>
                  <a:cubicBezTo>
                    <a:pt x="577" y="2"/>
                    <a:pt x="333" y="113"/>
                    <a:pt x="289" y="136"/>
                  </a:cubicBezTo>
                  <a:cubicBezTo>
                    <a:pt x="240" y="113"/>
                    <a:pt x="0" y="2"/>
                    <a:pt x="0" y="0"/>
                  </a:cubicBezTo>
                  <a:cubicBezTo>
                    <a:pt x="0" y="331"/>
                    <a:pt x="0" y="331"/>
                    <a:pt x="0" y="331"/>
                  </a:cubicBezTo>
                  <a:cubicBezTo>
                    <a:pt x="76" y="415"/>
                    <a:pt x="232" y="427"/>
                    <a:pt x="280" y="430"/>
                  </a:cubicBezTo>
                  <a:lnTo>
                    <a:pt x="280" y="430"/>
                  </a:lnTo>
                  <a:cubicBezTo>
                    <a:pt x="280" y="430"/>
                    <a:pt x="283" y="430"/>
                    <a:pt x="289" y="430"/>
                  </a:cubicBezTo>
                  <a:cubicBezTo>
                    <a:pt x="294" y="430"/>
                    <a:pt x="297" y="430"/>
                    <a:pt x="297" y="430"/>
                  </a:cubicBezTo>
                  <a:lnTo>
                    <a:pt x="297" y="430"/>
                  </a:lnTo>
                  <a:cubicBezTo>
                    <a:pt x="345" y="427"/>
                    <a:pt x="498" y="415"/>
                    <a:pt x="577" y="331"/>
                  </a:cubicBezTo>
                  <a:cubicBezTo>
                    <a:pt x="577" y="0"/>
                    <a:pt x="577" y="0"/>
                    <a:pt x="57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1" name="Freeform 116"/>
            <p:cNvSpPr>
              <a:spLocks noChangeArrowheads="1"/>
            </p:cNvSpPr>
            <p:nvPr/>
          </p:nvSpPr>
          <p:spPr bwMode="auto">
            <a:xfrm>
              <a:off x="5329" y="1398"/>
              <a:ext cx="162" cy="163"/>
            </a:xfrm>
            <a:custGeom>
              <a:avLst/>
              <a:gdLst>
                <a:gd name="T0" fmla="*/ 455 w 719"/>
                <a:gd name="T1" fmla="*/ 670 h 725"/>
                <a:gd name="T2" fmla="*/ 455 w 719"/>
                <a:gd name="T3" fmla="*/ 670 h 725"/>
                <a:gd name="T4" fmla="*/ 571 w 719"/>
                <a:gd name="T5" fmla="*/ 591 h 725"/>
                <a:gd name="T6" fmla="*/ 472 w 719"/>
                <a:gd name="T7" fmla="*/ 421 h 725"/>
                <a:gd name="T8" fmla="*/ 608 w 719"/>
                <a:gd name="T9" fmla="*/ 596 h 725"/>
                <a:gd name="T10" fmla="*/ 455 w 719"/>
                <a:gd name="T11" fmla="*/ 670 h 725"/>
                <a:gd name="T12" fmla="*/ 359 w 719"/>
                <a:gd name="T13" fmla="*/ 0 h 725"/>
                <a:gd name="T14" fmla="*/ 359 w 719"/>
                <a:gd name="T15" fmla="*/ 0 h 725"/>
                <a:gd name="T16" fmla="*/ 255 w 719"/>
                <a:gd name="T17" fmla="*/ 40 h 725"/>
                <a:gd name="T18" fmla="*/ 255 w 719"/>
                <a:gd name="T19" fmla="*/ 42 h 725"/>
                <a:gd name="T20" fmla="*/ 252 w 719"/>
                <a:gd name="T21" fmla="*/ 42 h 725"/>
                <a:gd name="T22" fmla="*/ 252 w 719"/>
                <a:gd name="T23" fmla="*/ 118 h 725"/>
                <a:gd name="T24" fmla="*/ 255 w 719"/>
                <a:gd name="T25" fmla="*/ 118 h 725"/>
                <a:gd name="T26" fmla="*/ 286 w 719"/>
                <a:gd name="T27" fmla="*/ 141 h 725"/>
                <a:gd name="T28" fmla="*/ 286 w 719"/>
                <a:gd name="T29" fmla="*/ 311 h 725"/>
                <a:gd name="T30" fmla="*/ 263 w 719"/>
                <a:gd name="T31" fmla="*/ 350 h 725"/>
                <a:gd name="T32" fmla="*/ 96 w 719"/>
                <a:gd name="T33" fmla="*/ 667 h 725"/>
                <a:gd name="T34" fmla="*/ 339 w 719"/>
                <a:gd name="T35" fmla="*/ 724 h 725"/>
                <a:gd name="T36" fmla="*/ 359 w 719"/>
                <a:gd name="T37" fmla="*/ 724 h 725"/>
                <a:gd name="T38" fmla="*/ 382 w 719"/>
                <a:gd name="T39" fmla="*/ 724 h 725"/>
                <a:gd name="T40" fmla="*/ 622 w 719"/>
                <a:gd name="T41" fmla="*/ 667 h 725"/>
                <a:gd name="T42" fmla="*/ 461 w 719"/>
                <a:gd name="T43" fmla="*/ 350 h 725"/>
                <a:gd name="T44" fmla="*/ 444 w 719"/>
                <a:gd name="T45" fmla="*/ 311 h 725"/>
                <a:gd name="T46" fmla="*/ 444 w 719"/>
                <a:gd name="T47" fmla="*/ 138 h 725"/>
                <a:gd name="T48" fmla="*/ 461 w 719"/>
                <a:gd name="T49" fmla="*/ 118 h 725"/>
                <a:gd name="T50" fmla="*/ 467 w 719"/>
                <a:gd name="T51" fmla="*/ 118 h 725"/>
                <a:gd name="T52" fmla="*/ 467 w 719"/>
                <a:gd name="T53" fmla="*/ 42 h 725"/>
                <a:gd name="T54" fmla="*/ 461 w 719"/>
                <a:gd name="T55" fmla="*/ 42 h 725"/>
                <a:gd name="T56" fmla="*/ 461 w 719"/>
                <a:gd name="T57" fmla="*/ 40 h 725"/>
                <a:gd name="T58" fmla="*/ 359 w 719"/>
                <a:gd name="T59" fmla="*/ 0 h 725"/>
                <a:gd name="T60" fmla="*/ 455 w 719"/>
                <a:gd name="T61" fmla="*/ 67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9" h="725">
                  <a:moveTo>
                    <a:pt x="455" y="670"/>
                  </a:moveTo>
                  <a:lnTo>
                    <a:pt x="455" y="670"/>
                  </a:lnTo>
                  <a:cubicBezTo>
                    <a:pt x="455" y="670"/>
                    <a:pt x="566" y="648"/>
                    <a:pt x="571" y="591"/>
                  </a:cubicBezTo>
                  <a:cubicBezTo>
                    <a:pt x="577" y="531"/>
                    <a:pt x="472" y="421"/>
                    <a:pt x="472" y="421"/>
                  </a:cubicBezTo>
                  <a:cubicBezTo>
                    <a:pt x="472" y="421"/>
                    <a:pt x="608" y="526"/>
                    <a:pt x="608" y="596"/>
                  </a:cubicBezTo>
                  <a:cubicBezTo>
                    <a:pt x="605" y="670"/>
                    <a:pt x="455" y="670"/>
                    <a:pt x="455" y="670"/>
                  </a:cubicBezTo>
                  <a:lnTo>
                    <a:pt x="359" y="0"/>
                  </a:lnTo>
                  <a:lnTo>
                    <a:pt x="359" y="0"/>
                  </a:lnTo>
                  <a:cubicBezTo>
                    <a:pt x="302" y="0"/>
                    <a:pt x="255" y="20"/>
                    <a:pt x="255" y="40"/>
                  </a:cubicBezTo>
                  <a:cubicBezTo>
                    <a:pt x="255" y="42"/>
                    <a:pt x="255" y="42"/>
                    <a:pt x="255" y="42"/>
                  </a:cubicBezTo>
                  <a:cubicBezTo>
                    <a:pt x="252" y="42"/>
                    <a:pt x="252" y="42"/>
                    <a:pt x="252" y="42"/>
                  </a:cubicBezTo>
                  <a:cubicBezTo>
                    <a:pt x="252" y="118"/>
                    <a:pt x="252" y="118"/>
                    <a:pt x="252" y="118"/>
                  </a:cubicBezTo>
                  <a:cubicBezTo>
                    <a:pt x="255" y="118"/>
                    <a:pt x="255" y="118"/>
                    <a:pt x="255" y="118"/>
                  </a:cubicBezTo>
                  <a:cubicBezTo>
                    <a:pt x="257" y="127"/>
                    <a:pt x="263" y="135"/>
                    <a:pt x="286" y="141"/>
                  </a:cubicBezTo>
                  <a:cubicBezTo>
                    <a:pt x="286" y="178"/>
                    <a:pt x="286" y="283"/>
                    <a:pt x="286" y="311"/>
                  </a:cubicBezTo>
                  <a:cubicBezTo>
                    <a:pt x="286" y="342"/>
                    <a:pt x="263" y="350"/>
                    <a:pt x="263" y="350"/>
                  </a:cubicBezTo>
                  <a:cubicBezTo>
                    <a:pt x="223" y="373"/>
                    <a:pt x="0" y="599"/>
                    <a:pt x="96" y="667"/>
                  </a:cubicBezTo>
                  <a:cubicBezTo>
                    <a:pt x="172" y="718"/>
                    <a:pt x="288" y="724"/>
                    <a:pt x="339" y="724"/>
                  </a:cubicBezTo>
                  <a:cubicBezTo>
                    <a:pt x="348" y="724"/>
                    <a:pt x="356" y="724"/>
                    <a:pt x="359" y="724"/>
                  </a:cubicBezTo>
                  <a:cubicBezTo>
                    <a:pt x="365" y="724"/>
                    <a:pt x="370" y="724"/>
                    <a:pt x="382" y="724"/>
                  </a:cubicBezTo>
                  <a:cubicBezTo>
                    <a:pt x="433" y="724"/>
                    <a:pt x="548" y="718"/>
                    <a:pt x="622" y="667"/>
                  </a:cubicBezTo>
                  <a:cubicBezTo>
                    <a:pt x="718" y="599"/>
                    <a:pt x="500" y="373"/>
                    <a:pt x="461" y="350"/>
                  </a:cubicBezTo>
                  <a:cubicBezTo>
                    <a:pt x="461" y="350"/>
                    <a:pt x="444" y="342"/>
                    <a:pt x="444" y="311"/>
                  </a:cubicBezTo>
                  <a:cubicBezTo>
                    <a:pt x="444" y="283"/>
                    <a:pt x="444" y="175"/>
                    <a:pt x="444" y="138"/>
                  </a:cubicBezTo>
                  <a:cubicBezTo>
                    <a:pt x="455" y="133"/>
                    <a:pt x="461" y="127"/>
                    <a:pt x="461" y="118"/>
                  </a:cubicBezTo>
                  <a:cubicBezTo>
                    <a:pt x="467" y="118"/>
                    <a:pt x="467" y="118"/>
                    <a:pt x="467" y="118"/>
                  </a:cubicBezTo>
                  <a:cubicBezTo>
                    <a:pt x="467" y="42"/>
                    <a:pt x="467" y="42"/>
                    <a:pt x="467" y="42"/>
                  </a:cubicBezTo>
                  <a:cubicBezTo>
                    <a:pt x="461" y="42"/>
                    <a:pt x="461" y="42"/>
                    <a:pt x="461" y="42"/>
                  </a:cubicBezTo>
                  <a:cubicBezTo>
                    <a:pt x="461" y="42"/>
                    <a:pt x="461" y="42"/>
                    <a:pt x="461" y="40"/>
                  </a:cubicBezTo>
                  <a:cubicBezTo>
                    <a:pt x="461" y="20"/>
                    <a:pt x="416" y="0"/>
                    <a:pt x="359" y="0"/>
                  </a:cubicBezTo>
                  <a:lnTo>
                    <a:pt x="455" y="6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2" name="Freeform 117"/>
            <p:cNvSpPr>
              <a:spLocks noChangeArrowheads="1"/>
            </p:cNvSpPr>
            <p:nvPr/>
          </p:nvSpPr>
          <p:spPr bwMode="auto">
            <a:xfrm>
              <a:off x="5011" y="949"/>
              <a:ext cx="203" cy="203"/>
            </a:xfrm>
            <a:custGeom>
              <a:avLst/>
              <a:gdLst>
                <a:gd name="T0" fmla="*/ 473 w 901"/>
                <a:gd name="T1" fmla="*/ 0 h 900"/>
                <a:gd name="T2" fmla="*/ 473 w 901"/>
                <a:gd name="T3" fmla="*/ 0 h 900"/>
                <a:gd name="T4" fmla="*/ 23 w 901"/>
                <a:gd name="T5" fmla="*/ 449 h 900"/>
                <a:gd name="T6" fmla="*/ 473 w 901"/>
                <a:gd name="T7" fmla="*/ 899 h 900"/>
                <a:gd name="T8" fmla="*/ 691 w 901"/>
                <a:gd name="T9" fmla="*/ 842 h 900"/>
                <a:gd name="T10" fmla="*/ 507 w 901"/>
                <a:gd name="T11" fmla="*/ 888 h 900"/>
                <a:gd name="T12" fmla="*/ 501 w 901"/>
                <a:gd name="T13" fmla="*/ 888 h 900"/>
                <a:gd name="T14" fmla="*/ 657 w 901"/>
                <a:gd name="T15" fmla="*/ 840 h 900"/>
                <a:gd name="T16" fmla="*/ 648 w 901"/>
                <a:gd name="T17" fmla="*/ 840 h 900"/>
                <a:gd name="T18" fmla="*/ 473 w 901"/>
                <a:gd name="T19" fmla="*/ 876 h 900"/>
                <a:gd name="T20" fmla="*/ 329 w 901"/>
                <a:gd name="T21" fmla="*/ 851 h 900"/>
                <a:gd name="T22" fmla="*/ 433 w 901"/>
                <a:gd name="T23" fmla="*/ 888 h 900"/>
                <a:gd name="T24" fmla="*/ 43 w 901"/>
                <a:gd name="T25" fmla="*/ 390 h 900"/>
                <a:gd name="T26" fmla="*/ 49 w 901"/>
                <a:gd name="T27" fmla="*/ 387 h 900"/>
                <a:gd name="T28" fmla="*/ 49 w 901"/>
                <a:gd name="T29" fmla="*/ 393 h 900"/>
                <a:gd name="T30" fmla="*/ 69 w 901"/>
                <a:gd name="T31" fmla="*/ 308 h 900"/>
                <a:gd name="T32" fmla="*/ 69 w 901"/>
                <a:gd name="T33" fmla="*/ 308 h 900"/>
                <a:gd name="T34" fmla="*/ 86 w 901"/>
                <a:gd name="T35" fmla="*/ 263 h 900"/>
                <a:gd name="T36" fmla="*/ 86 w 901"/>
                <a:gd name="T37" fmla="*/ 268 h 900"/>
                <a:gd name="T38" fmla="*/ 241 w 901"/>
                <a:gd name="T39" fmla="*/ 90 h 900"/>
                <a:gd name="T40" fmla="*/ 156 w 901"/>
                <a:gd name="T41" fmla="*/ 158 h 900"/>
                <a:gd name="T42" fmla="*/ 411 w 901"/>
                <a:gd name="T43" fmla="*/ 19 h 900"/>
                <a:gd name="T44" fmla="*/ 481 w 901"/>
                <a:gd name="T45" fmla="*/ 17 h 900"/>
                <a:gd name="T46" fmla="*/ 487 w 901"/>
                <a:gd name="T47" fmla="*/ 22 h 900"/>
                <a:gd name="T48" fmla="*/ 877 w 901"/>
                <a:gd name="T49" fmla="*/ 308 h 900"/>
                <a:gd name="T50" fmla="*/ 880 w 901"/>
                <a:gd name="T51" fmla="*/ 311 h 900"/>
                <a:gd name="T52" fmla="*/ 886 w 901"/>
                <a:gd name="T53" fmla="*/ 325 h 900"/>
                <a:gd name="T54" fmla="*/ 897 w 901"/>
                <a:gd name="T55" fmla="*/ 339 h 900"/>
                <a:gd name="T56" fmla="*/ 900 w 901"/>
                <a:gd name="T57" fmla="*/ 336 h 900"/>
                <a:gd name="T58" fmla="*/ 609 w 901"/>
                <a:gd name="T59" fmla="*/ 31 h 900"/>
                <a:gd name="T60" fmla="*/ 809 w 901"/>
                <a:gd name="T61" fmla="*/ 152 h 900"/>
                <a:gd name="T62" fmla="*/ 473 w 901"/>
                <a:gd name="T63"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1" h="900">
                  <a:moveTo>
                    <a:pt x="473" y="0"/>
                  </a:moveTo>
                  <a:lnTo>
                    <a:pt x="473" y="0"/>
                  </a:lnTo>
                  <a:cubicBezTo>
                    <a:pt x="227" y="0"/>
                    <a:pt x="23" y="200"/>
                    <a:pt x="23" y="449"/>
                  </a:cubicBezTo>
                  <a:cubicBezTo>
                    <a:pt x="23" y="698"/>
                    <a:pt x="227" y="899"/>
                    <a:pt x="473" y="899"/>
                  </a:cubicBezTo>
                  <a:cubicBezTo>
                    <a:pt x="552" y="899"/>
                    <a:pt x="626" y="879"/>
                    <a:pt x="691" y="842"/>
                  </a:cubicBezTo>
                  <a:cubicBezTo>
                    <a:pt x="603" y="885"/>
                    <a:pt x="527" y="888"/>
                    <a:pt x="507" y="888"/>
                  </a:cubicBezTo>
                  <a:cubicBezTo>
                    <a:pt x="501" y="888"/>
                    <a:pt x="501" y="888"/>
                    <a:pt x="501" y="888"/>
                  </a:cubicBezTo>
                  <a:cubicBezTo>
                    <a:pt x="609" y="888"/>
                    <a:pt x="657" y="840"/>
                    <a:pt x="657" y="840"/>
                  </a:cubicBezTo>
                  <a:cubicBezTo>
                    <a:pt x="657" y="840"/>
                    <a:pt x="654" y="840"/>
                    <a:pt x="648" y="840"/>
                  </a:cubicBezTo>
                  <a:cubicBezTo>
                    <a:pt x="594" y="865"/>
                    <a:pt x="535" y="876"/>
                    <a:pt x="473" y="876"/>
                  </a:cubicBezTo>
                  <a:cubicBezTo>
                    <a:pt x="422" y="876"/>
                    <a:pt x="374" y="868"/>
                    <a:pt x="329" y="851"/>
                  </a:cubicBezTo>
                  <a:cubicBezTo>
                    <a:pt x="348" y="871"/>
                    <a:pt x="433" y="888"/>
                    <a:pt x="433" y="888"/>
                  </a:cubicBezTo>
                  <a:cubicBezTo>
                    <a:pt x="0" y="825"/>
                    <a:pt x="43" y="390"/>
                    <a:pt x="43" y="390"/>
                  </a:cubicBezTo>
                  <a:cubicBezTo>
                    <a:pt x="49" y="387"/>
                    <a:pt x="49" y="387"/>
                    <a:pt x="49" y="387"/>
                  </a:cubicBezTo>
                  <a:cubicBezTo>
                    <a:pt x="49" y="387"/>
                    <a:pt x="49" y="390"/>
                    <a:pt x="49" y="393"/>
                  </a:cubicBezTo>
                  <a:cubicBezTo>
                    <a:pt x="54" y="364"/>
                    <a:pt x="60" y="336"/>
                    <a:pt x="69" y="308"/>
                  </a:cubicBezTo>
                  <a:lnTo>
                    <a:pt x="69" y="308"/>
                  </a:lnTo>
                  <a:cubicBezTo>
                    <a:pt x="74" y="288"/>
                    <a:pt x="86" y="263"/>
                    <a:pt x="86" y="263"/>
                  </a:cubicBezTo>
                  <a:cubicBezTo>
                    <a:pt x="86" y="263"/>
                    <a:pt x="86" y="266"/>
                    <a:pt x="86" y="268"/>
                  </a:cubicBezTo>
                  <a:cubicBezTo>
                    <a:pt x="120" y="195"/>
                    <a:pt x="173" y="133"/>
                    <a:pt x="241" y="90"/>
                  </a:cubicBezTo>
                  <a:cubicBezTo>
                    <a:pt x="198" y="113"/>
                    <a:pt x="156" y="158"/>
                    <a:pt x="156" y="158"/>
                  </a:cubicBezTo>
                  <a:cubicBezTo>
                    <a:pt x="258" y="39"/>
                    <a:pt x="411" y="19"/>
                    <a:pt x="411" y="19"/>
                  </a:cubicBezTo>
                  <a:cubicBezTo>
                    <a:pt x="425" y="17"/>
                    <a:pt x="481" y="17"/>
                    <a:pt x="481" y="17"/>
                  </a:cubicBezTo>
                  <a:cubicBezTo>
                    <a:pt x="487" y="22"/>
                    <a:pt x="487" y="22"/>
                    <a:pt x="487" y="22"/>
                  </a:cubicBezTo>
                  <a:cubicBezTo>
                    <a:pt x="668" y="25"/>
                    <a:pt x="821" y="144"/>
                    <a:pt x="877" y="308"/>
                  </a:cubicBezTo>
                  <a:cubicBezTo>
                    <a:pt x="877" y="308"/>
                    <a:pt x="880" y="308"/>
                    <a:pt x="880" y="311"/>
                  </a:cubicBezTo>
                  <a:cubicBezTo>
                    <a:pt x="886" y="317"/>
                    <a:pt x="880" y="317"/>
                    <a:pt x="886" y="325"/>
                  </a:cubicBezTo>
                  <a:cubicBezTo>
                    <a:pt x="892" y="336"/>
                    <a:pt x="892" y="334"/>
                    <a:pt x="897" y="339"/>
                  </a:cubicBezTo>
                  <a:cubicBezTo>
                    <a:pt x="900" y="336"/>
                    <a:pt x="900" y="336"/>
                    <a:pt x="900" y="336"/>
                  </a:cubicBezTo>
                  <a:cubicBezTo>
                    <a:pt x="838" y="116"/>
                    <a:pt x="609" y="31"/>
                    <a:pt x="609" y="31"/>
                  </a:cubicBezTo>
                  <a:cubicBezTo>
                    <a:pt x="691" y="59"/>
                    <a:pt x="758" y="102"/>
                    <a:pt x="809" y="152"/>
                  </a:cubicBezTo>
                  <a:cubicBezTo>
                    <a:pt x="727" y="59"/>
                    <a:pt x="609" y="0"/>
                    <a:pt x="47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3" name="Freeform 118"/>
            <p:cNvSpPr>
              <a:spLocks noChangeArrowheads="1"/>
            </p:cNvSpPr>
            <p:nvPr/>
          </p:nvSpPr>
          <p:spPr bwMode="auto">
            <a:xfrm>
              <a:off x="5011" y="953"/>
              <a:ext cx="220" cy="197"/>
            </a:xfrm>
            <a:custGeom>
              <a:avLst/>
              <a:gdLst>
                <a:gd name="T0" fmla="*/ 295 w 974"/>
                <a:gd name="T1" fmla="*/ 62 h 872"/>
                <a:gd name="T2" fmla="*/ 275 w 974"/>
                <a:gd name="T3" fmla="*/ 113 h 872"/>
                <a:gd name="T4" fmla="*/ 258 w 974"/>
                <a:gd name="T5" fmla="*/ 116 h 872"/>
                <a:gd name="T6" fmla="*/ 235 w 974"/>
                <a:gd name="T7" fmla="*/ 133 h 872"/>
                <a:gd name="T8" fmla="*/ 204 w 974"/>
                <a:gd name="T9" fmla="*/ 141 h 872"/>
                <a:gd name="T10" fmla="*/ 159 w 974"/>
                <a:gd name="T11" fmla="*/ 183 h 872"/>
                <a:gd name="T12" fmla="*/ 108 w 974"/>
                <a:gd name="T13" fmla="*/ 254 h 872"/>
                <a:gd name="T14" fmla="*/ 111 w 974"/>
                <a:gd name="T15" fmla="*/ 294 h 872"/>
                <a:gd name="T16" fmla="*/ 122 w 974"/>
                <a:gd name="T17" fmla="*/ 311 h 872"/>
                <a:gd name="T18" fmla="*/ 100 w 974"/>
                <a:gd name="T19" fmla="*/ 302 h 872"/>
                <a:gd name="T20" fmla="*/ 91 w 974"/>
                <a:gd name="T21" fmla="*/ 285 h 872"/>
                <a:gd name="T22" fmla="*/ 86 w 974"/>
                <a:gd name="T23" fmla="*/ 251 h 872"/>
                <a:gd name="T24" fmla="*/ 74 w 974"/>
                <a:gd name="T25" fmla="*/ 319 h 872"/>
                <a:gd name="T26" fmla="*/ 88 w 974"/>
                <a:gd name="T27" fmla="*/ 359 h 872"/>
                <a:gd name="T28" fmla="*/ 117 w 974"/>
                <a:gd name="T29" fmla="*/ 362 h 872"/>
                <a:gd name="T30" fmla="*/ 170 w 974"/>
                <a:gd name="T31" fmla="*/ 401 h 872"/>
                <a:gd name="T32" fmla="*/ 218 w 974"/>
                <a:gd name="T33" fmla="*/ 461 h 872"/>
                <a:gd name="T34" fmla="*/ 278 w 974"/>
                <a:gd name="T35" fmla="*/ 503 h 872"/>
                <a:gd name="T36" fmla="*/ 258 w 974"/>
                <a:gd name="T37" fmla="*/ 608 h 872"/>
                <a:gd name="T38" fmla="*/ 213 w 974"/>
                <a:gd name="T39" fmla="*/ 723 h 872"/>
                <a:gd name="T40" fmla="*/ 232 w 974"/>
                <a:gd name="T41" fmla="*/ 772 h 872"/>
                <a:gd name="T42" fmla="*/ 164 w 974"/>
                <a:gd name="T43" fmla="*/ 690 h 872"/>
                <a:gd name="T44" fmla="*/ 125 w 974"/>
                <a:gd name="T45" fmla="*/ 593 h 872"/>
                <a:gd name="T46" fmla="*/ 60 w 974"/>
                <a:gd name="T47" fmla="*/ 398 h 872"/>
                <a:gd name="T48" fmla="*/ 326 w 974"/>
                <a:gd name="T49" fmla="*/ 831 h 872"/>
                <a:gd name="T50" fmla="*/ 371 w 974"/>
                <a:gd name="T51" fmla="*/ 806 h 872"/>
                <a:gd name="T52" fmla="*/ 467 w 974"/>
                <a:gd name="T53" fmla="*/ 800 h 872"/>
                <a:gd name="T54" fmla="*/ 464 w 974"/>
                <a:gd name="T55" fmla="*/ 825 h 872"/>
                <a:gd name="T56" fmla="*/ 535 w 974"/>
                <a:gd name="T57" fmla="*/ 825 h 872"/>
                <a:gd name="T58" fmla="*/ 614 w 974"/>
                <a:gd name="T59" fmla="*/ 814 h 872"/>
                <a:gd name="T60" fmla="*/ 507 w 974"/>
                <a:gd name="T61" fmla="*/ 871 h 872"/>
                <a:gd name="T62" fmla="*/ 886 w 974"/>
                <a:gd name="T63" fmla="*/ 308 h 872"/>
                <a:gd name="T64" fmla="*/ 832 w 974"/>
                <a:gd name="T65" fmla="*/ 243 h 872"/>
                <a:gd name="T66" fmla="*/ 804 w 974"/>
                <a:gd name="T67" fmla="*/ 331 h 872"/>
                <a:gd name="T68" fmla="*/ 741 w 974"/>
                <a:gd name="T69" fmla="*/ 268 h 872"/>
                <a:gd name="T70" fmla="*/ 773 w 974"/>
                <a:gd name="T71" fmla="*/ 331 h 872"/>
                <a:gd name="T72" fmla="*/ 804 w 974"/>
                <a:gd name="T73" fmla="*/ 356 h 872"/>
                <a:gd name="T74" fmla="*/ 804 w 974"/>
                <a:gd name="T75" fmla="*/ 444 h 872"/>
                <a:gd name="T76" fmla="*/ 767 w 974"/>
                <a:gd name="T77" fmla="*/ 576 h 872"/>
                <a:gd name="T78" fmla="*/ 677 w 974"/>
                <a:gd name="T79" fmla="*/ 673 h 872"/>
                <a:gd name="T80" fmla="*/ 628 w 974"/>
                <a:gd name="T81" fmla="*/ 616 h 872"/>
                <a:gd name="T82" fmla="*/ 617 w 974"/>
                <a:gd name="T83" fmla="*/ 503 h 872"/>
                <a:gd name="T84" fmla="*/ 597 w 974"/>
                <a:gd name="T85" fmla="*/ 441 h 872"/>
                <a:gd name="T86" fmla="*/ 549 w 974"/>
                <a:gd name="T87" fmla="*/ 396 h 872"/>
                <a:gd name="T88" fmla="*/ 439 w 974"/>
                <a:gd name="T89" fmla="*/ 401 h 872"/>
                <a:gd name="T90" fmla="*/ 408 w 974"/>
                <a:gd name="T91" fmla="*/ 353 h 872"/>
                <a:gd name="T92" fmla="*/ 408 w 974"/>
                <a:gd name="T93" fmla="*/ 266 h 872"/>
                <a:gd name="T94" fmla="*/ 498 w 974"/>
                <a:gd name="T95" fmla="*/ 189 h 872"/>
                <a:gd name="T96" fmla="*/ 538 w 974"/>
                <a:gd name="T97" fmla="*/ 183 h 872"/>
                <a:gd name="T98" fmla="*/ 577 w 974"/>
                <a:gd name="T99" fmla="*/ 206 h 872"/>
                <a:gd name="T100" fmla="*/ 648 w 974"/>
                <a:gd name="T101" fmla="*/ 206 h 872"/>
                <a:gd name="T102" fmla="*/ 705 w 974"/>
                <a:gd name="T103" fmla="*/ 203 h 872"/>
                <a:gd name="T104" fmla="*/ 705 w 974"/>
                <a:gd name="T105" fmla="*/ 192 h 872"/>
                <a:gd name="T106" fmla="*/ 657 w 974"/>
                <a:gd name="T107" fmla="*/ 175 h 872"/>
                <a:gd name="T108" fmla="*/ 685 w 974"/>
                <a:gd name="T109" fmla="*/ 155 h 872"/>
                <a:gd name="T110" fmla="*/ 648 w 974"/>
                <a:gd name="T111" fmla="*/ 144 h 872"/>
                <a:gd name="T112" fmla="*/ 575 w 974"/>
                <a:gd name="T113" fmla="*/ 141 h 872"/>
                <a:gd name="T114" fmla="*/ 518 w 974"/>
                <a:gd name="T115" fmla="*/ 158 h 872"/>
                <a:gd name="T116" fmla="*/ 507 w 974"/>
                <a:gd name="T117" fmla="*/ 107 h 872"/>
                <a:gd name="T118" fmla="*/ 436 w 974"/>
                <a:gd name="T119" fmla="*/ 79 h 872"/>
                <a:gd name="T120" fmla="*/ 425 w 974"/>
                <a:gd name="T121" fmla="*/ 48 h 872"/>
                <a:gd name="T122" fmla="*/ 481 w 974"/>
                <a:gd name="T123" fmla="*/ 17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872">
                  <a:moveTo>
                    <a:pt x="481" y="0"/>
                  </a:moveTo>
                  <a:lnTo>
                    <a:pt x="481" y="0"/>
                  </a:lnTo>
                  <a:cubicBezTo>
                    <a:pt x="481" y="0"/>
                    <a:pt x="425" y="0"/>
                    <a:pt x="411" y="2"/>
                  </a:cubicBezTo>
                  <a:cubicBezTo>
                    <a:pt x="411" y="2"/>
                    <a:pt x="258" y="22"/>
                    <a:pt x="156" y="141"/>
                  </a:cubicBezTo>
                  <a:cubicBezTo>
                    <a:pt x="156" y="141"/>
                    <a:pt x="198" y="96"/>
                    <a:pt x="241" y="73"/>
                  </a:cubicBezTo>
                  <a:cubicBezTo>
                    <a:pt x="255" y="65"/>
                    <a:pt x="269" y="59"/>
                    <a:pt x="283" y="59"/>
                  </a:cubicBezTo>
                  <a:cubicBezTo>
                    <a:pt x="295" y="62"/>
                    <a:pt x="295" y="62"/>
                    <a:pt x="295" y="62"/>
                  </a:cubicBezTo>
                  <a:lnTo>
                    <a:pt x="292" y="68"/>
                  </a:lnTo>
                  <a:cubicBezTo>
                    <a:pt x="289" y="70"/>
                    <a:pt x="283" y="79"/>
                    <a:pt x="283" y="82"/>
                  </a:cubicBezTo>
                  <a:lnTo>
                    <a:pt x="283" y="90"/>
                  </a:lnTo>
                  <a:cubicBezTo>
                    <a:pt x="281" y="96"/>
                    <a:pt x="281" y="96"/>
                    <a:pt x="281" y="96"/>
                  </a:cubicBezTo>
                  <a:cubicBezTo>
                    <a:pt x="281" y="96"/>
                    <a:pt x="278" y="96"/>
                    <a:pt x="275" y="99"/>
                  </a:cubicBezTo>
                  <a:cubicBezTo>
                    <a:pt x="275" y="99"/>
                    <a:pt x="272" y="99"/>
                    <a:pt x="272" y="105"/>
                  </a:cubicBezTo>
                  <a:cubicBezTo>
                    <a:pt x="272" y="107"/>
                    <a:pt x="275" y="113"/>
                    <a:pt x="275" y="113"/>
                  </a:cubicBezTo>
                  <a:cubicBezTo>
                    <a:pt x="275" y="121"/>
                    <a:pt x="275" y="121"/>
                    <a:pt x="275" y="121"/>
                  </a:cubicBezTo>
                  <a:cubicBezTo>
                    <a:pt x="272" y="124"/>
                    <a:pt x="272" y="124"/>
                    <a:pt x="272" y="124"/>
                  </a:cubicBezTo>
                  <a:cubicBezTo>
                    <a:pt x="264" y="130"/>
                    <a:pt x="264" y="130"/>
                    <a:pt x="264" y="130"/>
                  </a:cubicBezTo>
                  <a:cubicBezTo>
                    <a:pt x="264" y="130"/>
                    <a:pt x="261" y="130"/>
                    <a:pt x="258" y="130"/>
                  </a:cubicBezTo>
                  <a:cubicBezTo>
                    <a:pt x="255" y="130"/>
                    <a:pt x="255" y="130"/>
                    <a:pt x="255" y="130"/>
                  </a:cubicBezTo>
                  <a:cubicBezTo>
                    <a:pt x="249" y="127"/>
                    <a:pt x="249" y="121"/>
                    <a:pt x="249" y="121"/>
                  </a:cubicBezTo>
                  <a:cubicBezTo>
                    <a:pt x="258" y="116"/>
                    <a:pt x="258" y="116"/>
                    <a:pt x="258" y="116"/>
                  </a:cubicBezTo>
                  <a:cubicBezTo>
                    <a:pt x="258" y="116"/>
                    <a:pt x="261" y="116"/>
                    <a:pt x="258" y="113"/>
                  </a:cubicBezTo>
                  <a:cubicBezTo>
                    <a:pt x="255" y="113"/>
                    <a:pt x="255" y="107"/>
                    <a:pt x="252" y="107"/>
                  </a:cubicBezTo>
                  <a:lnTo>
                    <a:pt x="249" y="107"/>
                  </a:lnTo>
                  <a:cubicBezTo>
                    <a:pt x="247" y="107"/>
                    <a:pt x="238" y="116"/>
                    <a:pt x="238" y="116"/>
                  </a:cubicBezTo>
                  <a:cubicBezTo>
                    <a:pt x="230" y="119"/>
                    <a:pt x="230" y="119"/>
                    <a:pt x="230" y="119"/>
                  </a:cubicBezTo>
                  <a:cubicBezTo>
                    <a:pt x="230" y="119"/>
                    <a:pt x="227" y="130"/>
                    <a:pt x="230" y="130"/>
                  </a:cubicBezTo>
                  <a:lnTo>
                    <a:pt x="235" y="133"/>
                  </a:lnTo>
                  <a:lnTo>
                    <a:pt x="235" y="135"/>
                  </a:lnTo>
                  <a:cubicBezTo>
                    <a:pt x="235" y="138"/>
                    <a:pt x="232" y="144"/>
                    <a:pt x="232" y="144"/>
                  </a:cubicBezTo>
                  <a:cubicBezTo>
                    <a:pt x="232" y="144"/>
                    <a:pt x="232" y="147"/>
                    <a:pt x="230" y="147"/>
                  </a:cubicBezTo>
                  <a:cubicBezTo>
                    <a:pt x="227" y="147"/>
                    <a:pt x="227" y="147"/>
                    <a:pt x="227" y="147"/>
                  </a:cubicBezTo>
                  <a:cubicBezTo>
                    <a:pt x="221" y="144"/>
                    <a:pt x="215" y="144"/>
                    <a:pt x="213" y="144"/>
                  </a:cubicBezTo>
                  <a:cubicBezTo>
                    <a:pt x="210" y="141"/>
                    <a:pt x="210" y="141"/>
                    <a:pt x="207" y="141"/>
                  </a:cubicBezTo>
                  <a:cubicBezTo>
                    <a:pt x="204" y="141"/>
                    <a:pt x="204" y="141"/>
                    <a:pt x="204" y="141"/>
                  </a:cubicBezTo>
                  <a:cubicBezTo>
                    <a:pt x="201" y="141"/>
                    <a:pt x="198" y="144"/>
                    <a:pt x="198" y="144"/>
                  </a:cubicBezTo>
                  <a:cubicBezTo>
                    <a:pt x="198" y="147"/>
                    <a:pt x="187" y="152"/>
                    <a:pt x="187" y="152"/>
                  </a:cubicBezTo>
                  <a:lnTo>
                    <a:pt x="184" y="155"/>
                  </a:lnTo>
                  <a:cubicBezTo>
                    <a:pt x="184" y="158"/>
                    <a:pt x="181" y="166"/>
                    <a:pt x="181" y="166"/>
                  </a:cubicBezTo>
                  <a:cubicBezTo>
                    <a:pt x="181" y="166"/>
                    <a:pt x="179" y="169"/>
                    <a:pt x="170" y="172"/>
                  </a:cubicBezTo>
                  <a:cubicBezTo>
                    <a:pt x="164" y="172"/>
                    <a:pt x="162" y="175"/>
                    <a:pt x="162" y="175"/>
                  </a:cubicBezTo>
                  <a:cubicBezTo>
                    <a:pt x="159" y="183"/>
                    <a:pt x="159" y="183"/>
                    <a:pt x="159" y="183"/>
                  </a:cubicBezTo>
                  <a:cubicBezTo>
                    <a:pt x="159" y="183"/>
                    <a:pt x="153" y="186"/>
                    <a:pt x="151" y="192"/>
                  </a:cubicBezTo>
                  <a:cubicBezTo>
                    <a:pt x="148" y="195"/>
                    <a:pt x="137" y="203"/>
                    <a:pt x="134" y="203"/>
                  </a:cubicBezTo>
                  <a:cubicBezTo>
                    <a:pt x="134" y="203"/>
                    <a:pt x="128" y="209"/>
                    <a:pt x="128" y="212"/>
                  </a:cubicBezTo>
                  <a:cubicBezTo>
                    <a:pt x="125" y="217"/>
                    <a:pt x="125" y="223"/>
                    <a:pt x="125" y="226"/>
                  </a:cubicBezTo>
                  <a:cubicBezTo>
                    <a:pt x="122" y="229"/>
                    <a:pt x="122" y="234"/>
                    <a:pt x="120" y="237"/>
                  </a:cubicBezTo>
                  <a:cubicBezTo>
                    <a:pt x="120" y="240"/>
                    <a:pt x="117" y="246"/>
                    <a:pt x="117" y="249"/>
                  </a:cubicBezTo>
                  <a:cubicBezTo>
                    <a:pt x="114" y="249"/>
                    <a:pt x="111" y="251"/>
                    <a:pt x="108" y="254"/>
                  </a:cubicBezTo>
                  <a:cubicBezTo>
                    <a:pt x="108" y="254"/>
                    <a:pt x="97" y="257"/>
                    <a:pt x="94" y="260"/>
                  </a:cubicBezTo>
                  <a:cubicBezTo>
                    <a:pt x="91" y="260"/>
                    <a:pt x="91" y="266"/>
                    <a:pt x="91" y="268"/>
                  </a:cubicBezTo>
                  <a:cubicBezTo>
                    <a:pt x="91" y="268"/>
                    <a:pt x="94" y="274"/>
                    <a:pt x="97" y="274"/>
                  </a:cubicBezTo>
                  <a:lnTo>
                    <a:pt x="103" y="274"/>
                  </a:lnTo>
                  <a:cubicBezTo>
                    <a:pt x="103" y="274"/>
                    <a:pt x="103" y="283"/>
                    <a:pt x="103" y="285"/>
                  </a:cubicBezTo>
                  <a:cubicBezTo>
                    <a:pt x="103" y="285"/>
                    <a:pt x="100" y="294"/>
                    <a:pt x="103" y="294"/>
                  </a:cubicBezTo>
                  <a:cubicBezTo>
                    <a:pt x="105" y="294"/>
                    <a:pt x="111" y="294"/>
                    <a:pt x="111" y="294"/>
                  </a:cubicBezTo>
                  <a:cubicBezTo>
                    <a:pt x="120" y="297"/>
                    <a:pt x="120" y="297"/>
                    <a:pt x="120" y="297"/>
                  </a:cubicBezTo>
                  <a:cubicBezTo>
                    <a:pt x="125" y="302"/>
                    <a:pt x="125" y="302"/>
                    <a:pt x="125" y="302"/>
                  </a:cubicBezTo>
                  <a:cubicBezTo>
                    <a:pt x="131" y="305"/>
                    <a:pt x="131" y="305"/>
                    <a:pt x="131" y="305"/>
                  </a:cubicBezTo>
                  <a:cubicBezTo>
                    <a:pt x="131" y="305"/>
                    <a:pt x="131" y="308"/>
                    <a:pt x="128" y="311"/>
                  </a:cubicBezTo>
                  <a:lnTo>
                    <a:pt x="125" y="314"/>
                  </a:lnTo>
                  <a:lnTo>
                    <a:pt x="125" y="314"/>
                  </a:lnTo>
                  <a:cubicBezTo>
                    <a:pt x="122" y="314"/>
                    <a:pt x="122" y="314"/>
                    <a:pt x="122" y="311"/>
                  </a:cubicBezTo>
                  <a:cubicBezTo>
                    <a:pt x="120" y="308"/>
                    <a:pt x="120" y="305"/>
                    <a:pt x="117" y="305"/>
                  </a:cubicBezTo>
                  <a:lnTo>
                    <a:pt x="117" y="305"/>
                  </a:lnTo>
                  <a:cubicBezTo>
                    <a:pt x="114" y="305"/>
                    <a:pt x="114" y="305"/>
                    <a:pt x="111" y="305"/>
                  </a:cubicBezTo>
                  <a:lnTo>
                    <a:pt x="108" y="305"/>
                  </a:lnTo>
                  <a:lnTo>
                    <a:pt x="108" y="305"/>
                  </a:lnTo>
                  <a:cubicBezTo>
                    <a:pt x="105" y="305"/>
                    <a:pt x="103" y="305"/>
                    <a:pt x="103" y="302"/>
                  </a:cubicBezTo>
                  <a:cubicBezTo>
                    <a:pt x="100" y="302"/>
                    <a:pt x="100" y="302"/>
                    <a:pt x="100" y="302"/>
                  </a:cubicBezTo>
                  <a:lnTo>
                    <a:pt x="100" y="302"/>
                  </a:lnTo>
                  <a:lnTo>
                    <a:pt x="100" y="302"/>
                  </a:lnTo>
                  <a:cubicBezTo>
                    <a:pt x="100" y="302"/>
                    <a:pt x="100" y="302"/>
                    <a:pt x="100" y="300"/>
                  </a:cubicBezTo>
                  <a:cubicBezTo>
                    <a:pt x="100" y="297"/>
                    <a:pt x="103" y="294"/>
                    <a:pt x="100" y="291"/>
                  </a:cubicBezTo>
                  <a:cubicBezTo>
                    <a:pt x="100" y="288"/>
                    <a:pt x="97" y="285"/>
                    <a:pt x="94" y="285"/>
                  </a:cubicBezTo>
                  <a:lnTo>
                    <a:pt x="94" y="285"/>
                  </a:lnTo>
                  <a:cubicBezTo>
                    <a:pt x="94" y="285"/>
                    <a:pt x="94" y="285"/>
                    <a:pt x="91" y="285"/>
                  </a:cubicBezTo>
                  <a:cubicBezTo>
                    <a:pt x="88" y="280"/>
                    <a:pt x="88" y="280"/>
                    <a:pt x="86" y="280"/>
                  </a:cubicBezTo>
                  <a:lnTo>
                    <a:pt x="86" y="280"/>
                  </a:lnTo>
                  <a:lnTo>
                    <a:pt x="83" y="280"/>
                  </a:lnTo>
                  <a:cubicBezTo>
                    <a:pt x="83" y="280"/>
                    <a:pt x="83" y="280"/>
                    <a:pt x="83" y="277"/>
                  </a:cubicBezTo>
                  <a:cubicBezTo>
                    <a:pt x="83" y="274"/>
                    <a:pt x="83" y="271"/>
                    <a:pt x="83" y="268"/>
                  </a:cubicBezTo>
                  <a:cubicBezTo>
                    <a:pt x="83" y="266"/>
                    <a:pt x="86" y="260"/>
                    <a:pt x="86" y="260"/>
                  </a:cubicBezTo>
                  <a:cubicBezTo>
                    <a:pt x="86" y="257"/>
                    <a:pt x="86" y="254"/>
                    <a:pt x="86" y="251"/>
                  </a:cubicBezTo>
                  <a:cubicBezTo>
                    <a:pt x="86" y="249"/>
                    <a:pt x="86" y="246"/>
                    <a:pt x="86" y="246"/>
                  </a:cubicBezTo>
                  <a:cubicBezTo>
                    <a:pt x="86" y="246"/>
                    <a:pt x="74" y="271"/>
                    <a:pt x="69" y="291"/>
                  </a:cubicBezTo>
                  <a:lnTo>
                    <a:pt x="69" y="291"/>
                  </a:lnTo>
                  <a:lnTo>
                    <a:pt x="69" y="291"/>
                  </a:lnTo>
                  <a:cubicBezTo>
                    <a:pt x="71" y="291"/>
                    <a:pt x="74" y="291"/>
                    <a:pt x="74" y="294"/>
                  </a:cubicBezTo>
                  <a:cubicBezTo>
                    <a:pt x="74" y="300"/>
                    <a:pt x="74" y="302"/>
                    <a:pt x="74" y="305"/>
                  </a:cubicBezTo>
                  <a:cubicBezTo>
                    <a:pt x="74" y="308"/>
                    <a:pt x="74" y="308"/>
                    <a:pt x="74" y="319"/>
                  </a:cubicBezTo>
                  <a:cubicBezTo>
                    <a:pt x="74" y="331"/>
                    <a:pt x="77" y="333"/>
                    <a:pt x="74" y="336"/>
                  </a:cubicBezTo>
                  <a:cubicBezTo>
                    <a:pt x="74" y="339"/>
                    <a:pt x="71" y="344"/>
                    <a:pt x="71" y="347"/>
                  </a:cubicBezTo>
                  <a:cubicBezTo>
                    <a:pt x="71" y="353"/>
                    <a:pt x="74" y="362"/>
                    <a:pt x="74" y="364"/>
                  </a:cubicBezTo>
                  <a:cubicBezTo>
                    <a:pt x="77" y="367"/>
                    <a:pt x="77" y="367"/>
                    <a:pt x="80" y="370"/>
                  </a:cubicBezTo>
                  <a:lnTo>
                    <a:pt x="77" y="376"/>
                  </a:lnTo>
                  <a:cubicBezTo>
                    <a:pt x="77" y="376"/>
                    <a:pt x="80" y="373"/>
                    <a:pt x="80" y="370"/>
                  </a:cubicBezTo>
                  <a:cubicBezTo>
                    <a:pt x="86" y="364"/>
                    <a:pt x="88" y="359"/>
                    <a:pt x="88" y="359"/>
                  </a:cubicBezTo>
                  <a:cubicBezTo>
                    <a:pt x="91" y="356"/>
                    <a:pt x="91" y="356"/>
                    <a:pt x="91" y="356"/>
                  </a:cubicBezTo>
                  <a:cubicBezTo>
                    <a:pt x="91" y="356"/>
                    <a:pt x="91" y="350"/>
                    <a:pt x="97" y="350"/>
                  </a:cubicBezTo>
                  <a:cubicBezTo>
                    <a:pt x="97" y="350"/>
                    <a:pt x="97" y="350"/>
                    <a:pt x="100" y="350"/>
                  </a:cubicBezTo>
                  <a:cubicBezTo>
                    <a:pt x="105" y="353"/>
                    <a:pt x="105" y="350"/>
                    <a:pt x="108" y="353"/>
                  </a:cubicBezTo>
                  <a:cubicBezTo>
                    <a:pt x="111" y="356"/>
                    <a:pt x="105" y="364"/>
                    <a:pt x="108" y="364"/>
                  </a:cubicBezTo>
                  <a:lnTo>
                    <a:pt x="108" y="364"/>
                  </a:lnTo>
                  <a:cubicBezTo>
                    <a:pt x="111" y="364"/>
                    <a:pt x="114" y="364"/>
                    <a:pt x="117" y="362"/>
                  </a:cubicBezTo>
                  <a:cubicBezTo>
                    <a:pt x="120" y="362"/>
                    <a:pt x="122" y="362"/>
                    <a:pt x="125" y="362"/>
                  </a:cubicBezTo>
                  <a:lnTo>
                    <a:pt x="125" y="362"/>
                  </a:lnTo>
                  <a:cubicBezTo>
                    <a:pt x="128" y="362"/>
                    <a:pt x="131" y="362"/>
                    <a:pt x="134" y="367"/>
                  </a:cubicBezTo>
                  <a:cubicBezTo>
                    <a:pt x="134" y="373"/>
                    <a:pt x="137" y="378"/>
                    <a:pt x="139" y="381"/>
                  </a:cubicBezTo>
                  <a:cubicBezTo>
                    <a:pt x="142" y="381"/>
                    <a:pt x="142" y="387"/>
                    <a:pt x="142" y="393"/>
                  </a:cubicBezTo>
                  <a:cubicBezTo>
                    <a:pt x="145" y="396"/>
                    <a:pt x="153" y="398"/>
                    <a:pt x="156" y="398"/>
                  </a:cubicBezTo>
                  <a:cubicBezTo>
                    <a:pt x="156" y="398"/>
                    <a:pt x="167" y="401"/>
                    <a:pt x="170" y="401"/>
                  </a:cubicBezTo>
                  <a:cubicBezTo>
                    <a:pt x="173" y="404"/>
                    <a:pt x="170" y="407"/>
                    <a:pt x="176" y="410"/>
                  </a:cubicBezTo>
                  <a:cubicBezTo>
                    <a:pt x="181" y="410"/>
                    <a:pt x="181" y="421"/>
                    <a:pt x="181" y="421"/>
                  </a:cubicBezTo>
                  <a:cubicBezTo>
                    <a:pt x="181" y="421"/>
                    <a:pt x="184" y="432"/>
                    <a:pt x="181" y="435"/>
                  </a:cubicBezTo>
                  <a:cubicBezTo>
                    <a:pt x="181" y="438"/>
                    <a:pt x="181" y="441"/>
                    <a:pt x="184" y="441"/>
                  </a:cubicBezTo>
                  <a:cubicBezTo>
                    <a:pt x="190" y="444"/>
                    <a:pt x="198" y="444"/>
                    <a:pt x="198" y="444"/>
                  </a:cubicBezTo>
                  <a:cubicBezTo>
                    <a:pt x="198" y="444"/>
                    <a:pt x="193" y="452"/>
                    <a:pt x="201" y="455"/>
                  </a:cubicBezTo>
                  <a:cubicBezTo>
                    <a:pt x="207" y="458"/>
                    <a:pt x="215" y="461"/>
                    <a:pt x="218" y="461"/>
                  </a:cubicBezTo>
                  <a:cubicBezTo>
                    <a:pt x="218" y="461"/>
                    <a:pt x="213" y="466"/>
                    <a:pt x="221" y="466"/>
                  </a:cubicBezTo>
                  <a:lnTo>
                    <a:pt x="221" y="466"/>
                  </a:lnTo>
                  <a:cubicBezTo>
                    <a:pt x="227" y="466"/>
                    <a:pt x="230" y="466"/>
                    <a:pt x="235" y="466"/>
                  </a:cubicBezTo>
                  <a:cubicBezTo>
                    <a:pt x="238" y="466"/>
                    <a:pt x="241" y="466"/>
                    <a:pt x="244" y="469"/>
                  </a:cubicBezTo>
                  <a:cubicBezTo>
                    <a:pt x="247" y="472"/>
                    <a:pt x="244" y="478"/>
                    <a:pt x="255" y="483"/>
                  </a:cubicBezTo>
                  <a:cubicBezTo>
                    <a:pt x="267" y="489"/>
                    <a:pt x="269" y="492"/>
                    <a:pt x="272" y="492"/>
                  </a:cubicBezTo>
                  <a:cubicBezTo>
                    <a:pt x="275" y="495"/>
                    <a:pt x="281" y="495"/>
                    <a:pt x="278" y="503"/>
                  </a:cubicBezTo>
                  <a:cubicBezTo>
                    <a:pt x="278" y="512"/>
                    <a:pt x="275" y="514"/>
                    <a:pt x="272" y="520"/>
                  </a:cubicBezTo>
                  <a:cubicBezTo>
                    <a:pt x="269" y="523"/>
                    <a:pt x="264" y="534"/>
                    <a:pt x="261" y="537"/>
                  </a:cubicBezTo>
                  <a:cubicBezTo>
                    <a:pt x="258" y="540"/>
                    <a:pt x="255" y="545"/>
                    <a:pt x="258" y="551"/>
                  </a:cubicBezTo>
                  <a:cubicBezTo>
                    <a:pt x="261" y="557"/>
                    <a:pt x="264" y="562"/>
                    <a:pt x="264" y="568"/>
                  </a:cubicBezTo>
                  <a:cubicBezTo>
                    <a:pt x="264" y="571"/>
                    <a:pt x="264" y="579"/>
                    <a:pt x="264" y="585"/>
                  </a:cubicBezTo>
                  <a:cubicBezTo>
                    <a:pt x="261" y="588"/>
                    <a:pt x="255" y="596"/>
                    <a:pt x="255" y="596"/>
                  </a:cubicBezTo>
                  <a:cubicBezTo>
                    <a:pt x="255" y="596"/>
                    <a:pt x="264" y="602"/>
                    <a:pt x="258" y="608"/>
                  </a:cubicBezTo>
                  <a:cubicBezTo>
                    <a:pt x="252" y="613"/>
                    <a:pt x="244" y="619"/>
                    <a:pt x="241" y="622"/>
                  </a:cubicBezTo>
                  <a:cubicBezTo>
                    <a:pt x="235" y="622"/>
                    <a:pt x="227" y="630"/>
                    <a:pt x="227" y="630"/>
                  </a:cubicBezTo>
                  <a:cubicBezTo>
                    <a:pt x="227" y="630"/>
                    <a:pt x="230" y="647"/>
                    <a:pt x="227" y="650"/>
                  </a:cubicBezTo>
                  <a:cubicBezTo>
                    <a:pt x="227" y="653"/>
                    <a:pt x="213" y="681"/>
                    <a:pt x="218" y="687"/>
                  </a:cubicBezTo>
                  <a:cubicBezTo>
                    <a:pt x="221" y="695"/>
                    <a:pt x="224" y="701"/>
                    <a:pt x="221" y="704"/>
                  </a:cubicBezTo>
                  <a:cubicBezTo>
                    <a:pt x="221" y="710"/>
                    <a:pt x="218" y="710"/>
                    <a:pt x="218" y="712"/>
                  </a:cubicBezTo>
                  <a:cubicBezTo>
                    <a:pt x="215" y="715"/>
                    <a:pt x="204" y="712"/>
                    <a:pt x="213" y="723"/>
                  </a:cubicBezTo>
                  <a:cubicBezTo>
                    <a:pt x="218" y="732"/>
                    <a:pt x="221" y="735"/>
                    <a:pt x="224" y="740"/>
                  </a:cubicBezTo>
                  <a:cubicBezTo>
                    <a:pt x="227" y="743"/>
                    <a:pt x="227" y="746"/>
                    <a:pt x="230" y="752"/>
                  </a:cubicBezTo>
                  <a:cubicBezTo>
                    <a:pt x="235" y="757"/>
                    <a:pt x="235" y="763"/>
                    <a:pt x="241" y="769"/>
                  </a:cubicBezTo>
                  <a:cubicBezTo>
                    <a:pt x="247" y="772"/>
                    <a:pt x="252" y="774"/>
                    <a:pt x="252" y="780"/>
                  </a:cubicBezTo>
                  <a:cubicBezTo>
                    <a:pt x="252" y="783"/>
                    <a:pt x="258" y="788"/>
                    <a:pt x="255" y="788"/>
                  </a:cubicBezTo>
                  <a:cubicBezTo>
                    <a:pt x="255" y="788"/>
                    <a:pt x="252" y="788"/>
                    <a:pt x="249" y="786"/>
                  </a:cubicBezTo>
                  <a:cubicBezTo>
                    <a:pt x="238" y="777"/>
                    <a:pt x="247" y="786"/>
                    <a:pt x="232" y="772"/>
                  </a:cubicBezTo>
                  <a:cubicBezTo>
                    <a:pt x="215" y="760"/>
                    <a:pt x="213" y="766"/>
                    <a:pt x="204" y="757"/>
                  </a:cubicBezTo>
                  <a:cubicBezTo>
                    <a:pt x="204" y="754"/>
                    <a:pt x="204" y="754"/>
                    <a:pt x="204" y="754"/>
                  </a:cubicBezTo>
                  <a:cubicBezTo>
                    <a:pt x="201" y="754"/>
                    <a:pt x="201" y="757"/>
                    <a:pt x="201" y="757"/>
                  </a:cubicBezTo>
                  <a:cubicBezTo>
                    <a:pt x="204" y="760"/>
                    <a:pt x="204" y="760"/>
                    <a:pt x="204" y="760"/>
                  </a:cubicBezTo>
                  <a:cubicBezTo>
                    <a:pt x="201" y="760"/>
                    <a:pt x="201" y="757"/>
                    <a:pt x="196" y="743"/>
                  </a:cubicBezTo>
                  <a:cubicBezTo>
                    <a:pt x="181" y="710"/>
                    <a:pt x="179" y="712"/>
                    <a:pt x="176" y="707"/>
                  </a:cubicBezTo>
                  <a:cubicBezTo>
                    <a:pt x="173" y="698"/>
                    <a:pt x="176" y="707"/>
                    <a:pt x="164" y="690"/>
                  </a:cubicBezTo>
                  <a:cubicBezTo>
                    <a:pt x="156" y="673"/>
                    <a:pt x="164" y="684"/>
                    <a:pt x="156" y="673"/>
                  </a:cubicBezTo>
                  <a:cubicBezTo>
                    <a:pt x="153" y="667"/>
                    <a:pt x="151" y="667"/>
                    <a:pt x="151" y="667"/>
                  </a:cubicBezTo>
                  <a:lnTo>
                    <a:pt x="148" y="667"/>
                  </a:lnTo>
                  <a:lnTo>
                    <a:pt x="148" y="667"/>
                  </a:lnTo>
                  <a:cubicBezTo>
                    <a:pt x="148" y="667"/>
                    <a:pt x="145" y="667"/>
                    <a:pt x="142" y="656"/>
                  </a:cubicBezTo>
                  <a:cubicBezTo>
                    <a:pt x="139" y="636"/>
                    <a:pt x="139" y="650"/>
                    <a:pt x="134" y="627"/>
                  </a:cubicBezTo>
                  <a:cubicBezTo>
                    <a:pt x="128" y="605"/>
                    <a:pt x="137" y="605"/>
                    <a:pt x="125" y="593"/>
                  </a:cubicBezTo>
                  <a:cubicBezTo>
                    <a:pt x="111" y="582"/>
                    <a:pt x="114" y="588"/>
                    <a:pt x="108" y="579"/>
                  </a:cubicBezTo>
                  <a:cubicBezTo>
                    <a:pt x="105" y="571"/>
                    <a:pt x="111" y="579"/>
                    <a:pt x="100" y="559"/>
                  </a:cubicBezTo>
                  <a:cubicBezTo>
                    <a:pt x="88" y="540"/>
                    <a:pt x="74" y="534"/>
                    <a:pt x="74" y="500"/>
                  </a:cubicBezTo>
                  <a:cubicBezTo>
                    <a:pt x="74" y="466"/>
                    <a:pt x="74" y="461"/>
                    <a:pt x="74" y="461"/>
                  </a:cubicBezTo>
                  <a:cubicBezTo>
                    <a:pt x="74" y="461"/>
                    <a:pt x="57" y="449"/>
                    <a:pt x="63" y="430"/>
                  </a:cubicBezTo>
                  <a:cubicBezTo>
                    <a:pt x="69" y="410"/>
                    <a:pt x="71" y="415"/>
                    <a:pt x="69" y="410"/>
                  </a:cubicBezTo>
                  <a:cubicBezTo>
                    <a:pt x="66" y="404"/>
                    <a:pt x="66" y="404"/>
                    <a:pt x="60" y="398"/>
                  </a:cubicBezTo>
                  <a:cubicBezTo>
                    <a:pt x="54" y="390"/>
                    <a:pt x="54" y="390"/>
                    <a:pt x="52" y="387"/>
                  </a:cubicBezTo>
                  <a:cubicBezTo>
                    <a:pt x="52" y="384"/>
                    <a:pt x="49" y="378"/>
                    <a:pt x="49" y="376"/>
                  </a:cubicBezTo>
                  <a:cubicBezTo>
                    <a:pt x="49" y="373"/>
                    <a:pt x="49" y="370"/>
                    <a:pt x="49" y="370"/>
                  </a:cubicBezTo>
                  <a:cubicBezTo>
                    <a:pt x="43" y="373"/>
                    <a:pt x="43" y="373"/>
                    <a:pt x="43" y="373"/>
                  </a:cubicBezTo>
                  <a:cubicBezTo>
                    <a:pt x="43" y="373"/>
                    <a:pt x="0" y="808"/>
                    <a:pt x="433" y="871"/>
                  </a:cubicBezTo>
                  <a:cubicBezTo>
                    <a:pt x="433" y="871"/>
                    <a:pt x="348" y="854"/>
                    <a:pt x="329" y="834"/>
                  </a:cubicBezTo>
                  <a:cubicBezTo>
                    <a:pt x="326" y="834"/>
                    <a:pt x="326" y="831"/>
                    <a:pt x="326" y="831"/>
                  </a:cubicBezTo>
                  <a:cubicBezTo>
                    <a:pt x="326" y="831"/>
                    <a:pt x="323" y="811"/>
                    <a:pt x="326" y="811"/>
                  </a:cubicBezTo>
                  <a:cubicBezTo>
                    <a:pt x="329" y="811"/>
                    <a:pt x="332" y="814"/>
                    <a:pt x="334" y="814"/>
                  </a:cubicBezTo>
                  <a:cubicBezTo>
                    <a:pt x="337" y="814"/>
                    <a:pt x="340" y="811"/>
                    <a:pt x="343" y="811"/>
                  </a:cubicBezTo>
                  <a:cubicBezTo>
                    <a:pt x="348" y="806"/>
                    <a:pt x="357" y="800"/>
                    <a:pt x="357" y="800"/>
                  </a:cubicBezTo>
                  <a:cubicBezTo>
                    <a:pt x="357" y="806"/>
                    <a:pt x="357" y="806"/>
                    <a:pt x="357" y="806"/>
                  </a:cubicBezTo>
                  <a:lnTo>
                    <a:pt x="357" y="808"/>
                  </a:lnTo>
                  <a:cubicBezTo>
                    <a:pt x="357" y="808"/>
                    <a:pt x="360" y="806"/>
                    <a:pt x="371" y="806"/>
                  </a:cubicBezTo>
                  <a:cubicBezTo>
                    <a:pt x="391" y="803"/>
                    <a:pt x="391" y="803"/>
                    <a:pt x="396" y="800"/>
                  </a:cubicBezTo>
                  <a:cubicBezTo>
                    <a:pt x="402" y="797"/>
                    <a:pt x="411" y="788"/>
                    <a:pt x="413" y="788"/>
                  </a:cubicBezTo>
                  <a:cubicBezTo>
                    <a:pt x="416" y="788"/>
                    <a:pt x="416" y="788"/>
                    <a:pt x="416" y="791"/>
                  </a:cubicBezTo>
                  <a:cubicBezTo>
                    <a:pt x="422" y="800"/>
                    <a:pt x="411" y="797"/>
                    <a:pt x="422" y="800"/>
                  </a:cubicBezTo>
                  <a:cubicBezTo>
                    <a:pt x="425" y="803"/>
                    <a:pt x="428" y="803"/>
                    <a:pt x="430" y="803"/>
                  </a:cubicBezTo>
                  <a:cubicBezTo>
                    <a:pt x="439" y="803"/>
                    <a:pt x="447" y="800"/>
                    <a:pt x="447" y="800"/>
                  </a:cubicBezTo>
                  <a:cubicBezTo>
                    <a:pt x="447" y="800"/>
                    <a:pt x="459" y="800"/>
                    <a:pt x="467" y="800"/>
                  </a:cubicBezTo>
                  <a:cubicBezTo>
                    <a:pt x="473" y="800"/>
                    <a:pt x="479" y="800"/>
                    <a:pt x="481" y="797"/>
                  </a:cubicBezTo>
                  <a:cubicBezTo>
                    <a:pt x="484" y="794"/>
                    <a:pt x="484" y="791"/>
                    <a:pt x="487" y="791"/>
                  </a:cubicBezTo>
                  <a:lnTo>
                    <a:pt x="490" y="791"/>
                  </a:lnTo>
                  <a:cubicBezTo>
                    <a:pt x="496" y="791"/>
                    <a:pt x="498" y="800"/>
                    <a:pt x="498" y="800"/>
                  </a:cubicBezTo>
                  <a:cubicBezTo>
                    <a:pt x="481" y="808"/>
                    <a:pt x="481" y="808"/>
                    <a:pt x="481" y="808"/>
                  </a:cubicBezTo>
                  <a:cubicBezTo>
                    <a:pt x="464" y="820"/>
                    <a:pt x="464" y="820"/>
                    <a:pt x="464" y="820"/>
                  </a:cubicBezTo>
                  <a:cubicBezTo>
                    <a:pt x="464" y="820"/>
                    <a:pt x="459" y="823"/>
                    <a:pt x="464" y="825"/>
                  </a:cubicBezTo>
                  <a:cubicBezTo>
                    <a:pt x="470" y="828"/>
                    <a:pt x="473" y="828"/>
                    <a:pt x="481" y="828"/>
                  </a:cubicBezTo>
                  <a:cubicBezTo>
                    <a:pt x="487" y="828"/>
                    <a:pt x="498" y="837"/>
                    <a:pt x="504" y="837"/>
                  </a:cubicBezTo>
                  <a:cubicBezTo>
                    <a:pt x="507" y="837"/>
                    <a:pt x="510" y="837"/>
                    <a:pt x="510" y="834"/>
                  </a:cubicBezTo>
                  <a:cubicBezTo>
                    <a:pt x="515" y="825"/>
                    <a:pt x="515" y="825"/>
                    <a:pt x="518" y="820"/>
                  </a:cubicBezTo>
                  <a:cubicBezTo>
                    <a:pt x="521" y="814"/>
                    <a:pt x="521" y="808"/>
                    <a:pt x="527" y="808"/>
                  </a:cubicBezTo>
                  <a:cubicBezTo>
                    <a:pt x="535" y="808"/>
                    <a:pt x="541" y="811"/>
                    <a:pt x="541" y="811"/>
                  </a:cubicBezTo>
                  <a:cubicBezTo>
                    <a:pt x="535" y="825"/>
                    <a:pt x="535" y="825"/>
                    <a:pt x="535" y="825"/>
                  </a:cubicBezTo>
                  <a:cubicBezTo>
                    <a:pt x="535" y="825"/>
                    <a:pt x="549" y="823"/>
                    <a:pt x="552" y="823"/>
                  </a:cubicBezTo>
                  <a:cubicBezTo>
                    <a:pt x="558" y="823"/>
                    <a:pt x="558" y="828"/>
                    <a:pt x="560" y="828"/>
                  </a:cubicBezTo>
                  <a:cubicBezTo>
                    <a:pt x="563" y="828"/>
                    <a:pt x="563" y="825"/>
                    <a:pt x="566" y="825"/>
                  </a:cubicBezTo>
                  <a:cubicBezTo>
                    <a:pt x="575" y="817"/>
                    <a:pt x="575" y="817"/>
                    <a:pt x="583" y="817"/>
                  </a:cubicBezTo>
                  <a:cubicBezTo>
                    <a:pt x="589" y="814"/>
                    <a:pt x="597" y="814"/>
                    <a:pt x="600" y="814"/>
                  </a:cubicBezTo>
                  <a:lnTo>
                    <a:pt x="603" y="814"/>
                  </a:lnTo>
                  <a:cubicBezTo>
                    <a:pt x="606" y="814"/>
                    <a:pt x="611" y="814"/>
                    <a:pt x="614" y="814"/>
                  </a:cubicBezTo>
                  <a:cubicBezTo>
                    <a:pt x="617" y="814"/>
                    <a:pt x="631" y="825"/>
                    <a:pt x="634" y="825"/>
                  </a:cubicBezTo>
                  <a:cubicBezTo>
                    <a:pt x="637" y="825"/>
                    <a:pt x="637" y="825"/>
                    <a:pt x="637" y="825"/>
                  </a:cubicBezTo>
                  <a:cubicBezTo>
                    <a:pt x="637" y="823"/>
                    <a:pt x="643" y="823"/>
                    <a:pt x="648" y="823"/>
                  </a:cubicBezTo>
                  <a:lnTo>
                    <a:pt x="648" y="823"/>
                  </a:lnTo>
                  <a:cubicBezTo>
                    <a:pt x="654" y="823"/>
                    <a:pt x="657" y="823"/>
                    <a:pt x="657" y="823"/>
                  </a:cubicBezTo>
                  <a:cubicBezTo>
                    <a:pt x="657" y="823"/>
                    <a:pt x="609" y="871"/>
                    <a:pt x="501" y="871"/>
                  </a:cubicBezTo>
                  <a:cubicBezTo>
                    <a:pt x="501" y="871"/>
                    <a:pt x="501" y="871"/>
                    <a:pt x="507" y="871"/>
                  </a:cubicBezTo>
                  <a:cubicBezTo>
                    <a:pt x="527" y="871"/>
                    <a:pt x="603" y="868"/>
                    <a:pt x="691" y="825"/>
                  </a:cubicBezTo>
                  <a:cubicBezTo>
                    <a:pt x="753" y="794"/>
                    <a:pt x="821" y="740"/>
                    <a:pt x="874" y="650"/>
                  </a:cubicBezTo>
                  <a:cubicBezTo>
                    <a:pt x="973" y="481"/>
                    <a:pt x="951" y="274"/>
                    <a:pt x="809" y="135"/>
                  </a:cubicBezTo>
                  <a:cubicBezTo>
                    <a:pt x="758" y="85"/>
                    <a:pt x="691" y="42"/>
                    <a:pt x="609" y="14"/>
                  </a:cubicBezTo>
                  <a:cubicBezTo>
                    <a:pt x="609" y="14"/>
                    <a:pt x="838" y="99"/>
                    <a:pt x="900" y="319"/>
                  </a:cubicBezTo>
                  <a:cubicBezTo>
                    <a:pt x="897" y="322"/>
                    <a:pt x="897" y="322"/>
                    <a:pt x="897" y="322"/>
                  </a:cubicBezTo>
                  <a:cubicBezTo>
                    <a:pt x="892" y="317"/>
                    <a:pt x="892" y="319"/>
                    <a:pt x="886" y="308"/>
                  </a:cubicBezTo>
                  <a:cubicBezTo>
                    <a:pt x="880" y="300"/>
                    <a:pt x="886" y="300"/>
                    <a:pt x="880" y="294"/>
                  </a:cubicBezTo>
                  <a:cubicBezTo>
                    <a:pt x="880" y="291"/>
                    <a:pt x="877" y="291"/>
                    <a:pt x="877" y="291"/>
                  </a:cubicBezTo>
                  <a:cubicBezTo>
                    <a:pt x="877" y="288"/>
                    <a:pt x="877" y="288"/>
                    <a:pt x="872" y="285"/>
                  </a:cubicBezTo>
                  <a:cubicBezTo>
                    <a:pt x="866" y="277"/>
                    <a:pt x="866" y="277"/>
                    <a:pt x="863" y="274"/>
                  </a:cubicBezTo>
                  <a:cubicBezTo>
                    <a:pt x="858" y="268"/>
                    <a:pt x="855" y="257"/>
                    <a:pt x="852" y="251"/>
                  </a:cubicBezTo>
                  <a:cubicBezTo>
                    <a:pt x="846" y="249"/>
                    <a:pt x="838" y="246"/>
                    <a:pt x="835" y="246"/>
                  </a:cubicBezTo>
                  <a:cubicBezTo>
                    <a:pt x="832" y="246"/>
                    <a:pt x="832" y="243"/>
                    <a:pt x="832" y="243"/>
                  </a:cubicBezTo>
                  <a:cubicBezTo>
                    <a:pt x="832" y="243"/>
                    <a:pt x="829" y="243"/>
                    <a:pt x="829" y="246"/>
                  </a:cubicBezTo>
                  <a:cubicBezTo>
                    <a:pt x="829" y="251"/>
                    <a:pt x="835" y="257"/>
                    <a:pt x="835" y="257"/>
                  </a:cubicBezTo>
                  <a:cubicBezTo>
                    <a:pt x="835" y="274"/>
                    <a:pt x="835" y="274"/>
                    <a:pt x="835" y="274"/>
                  </a:cubicBezTo>
                  <a:cubicBezTo>
                    <a:pt x="835" y="274"/>
                    <a:pt x="843" y="291"/>
                    <a:pt x="843" y="294"/>
                  </a:cubicBezTo>
                  <a:cubicBezTo>
                    <a:pt x="843" y="300"/>
                    <a:pt x="838" y="311"/>
                    <a:pt x="838" y="311"/>
                  </a:cubicBezTo>
                  <a:cubicBezTo>
                    <a:pt x="838" y="311"/>
                    <a:pt x="835" y="322"/>
                    <a:pt x="832" y="325"/>
                  </a:cubicBezTo>
                  <a:cubicBezTo>
                    <a:pt x="826" y="325"/>
                    <a:pt x="804" y="331"/>
                    <a:pt x="804" y="331"/>
                  </a:cubicBezTo>
                  <a:cubicBezTo>
                    <a:pt x="804" y="331"/>
                    <a:pt x="795" y="322"/>
                    <a:pt x="792" y="314"/>
                  </a:cubicBezTo>
                  <a:cubicBezTo>
                    <a:pt x="787" y="308"/>
                    <a:pt x="775" y="305"/>
                    <a:pt x="773" y="302"/>
                  </a:cubicBezTo>
                  <a:cubicBezTo>
                    <a:pt x="770" y="300"/>
                    <a:pt x="775" y="294"/>
                    <a:pt x="770" y="285"/>
                  </a:cubicBezTo>
                  <a:cubicBezTo>
                    <a:pt x="764" y="277"/>
                    <a:pt x="770" y="280"/>
                    <a:pt x="761" y="271"/>
                  </a:cubicBezTo>
                  <a:cubicBezTo>
                    <a:pt x="753" y="266"/>
                    <a:pt x="753" y="266"/>
                    <a:pt x="753" y="266"/>
                  </a:cubicBezTo>
                  <a:cubicBezTo>
                    <a:pt x="753" y="266"/>
                    <a:pt x="747" y="263"/>
                    <a:pt x="744" y="263"/>
                  </a:cubicBezTo>
                  <a:cubicBezTo>
                    <a:pt x="739" y="263"/>
                    <a:pt x="739" y="263"/>
                    <a:pt x="741" y="268"/>
                  </a:cubicBezTo>
                  <a:cubicBezTo>
                    <a:pt x="747" y="280"/>
                    <a:pt x="739" y="291"/>
                    <a:pt x="744" y="291"/>
                  </a:cubicBezTo>
                  <a:lnTo>
                    <a:pt x="747" y="291"/>
                  </a:lnTo>
                  <a:lnTo>
                    <a:pt x="747" y="291"/>
                  </a:lnTo>
                  <a:cubicBezTo>
                    <a:pt x="750" y="291"/>
                    <a:pt x="750" y="291"/>
                    <a:pt x="750" y="291"/>
                  </a:cubicBezTo>
                  <a:cubicBezTo>
                    <a:pt x="753" y="291"/>
                    <a:pt x="755" y="291"/>
                    <a:pt x="755" y="297"/>
                  </a:cubicBezTo>
                  <a:cubicBezTo>
                    <a:pt x="761" y="308"/>
                    <a:pt x="761" y="311"/>
                    <a:pt x="764" y="314"/>
                  </a:cubicBezTo>
                  <a:cubicBezTo>
                    <a:pt x="767" y="317"/>
                    <a:pt x="770" y="331"/>
                    <a:pt x="773" y="331"/>
                  </a:cubicBezTo>
                  <a:cubicBezTo>
                    <a:pt x="778" y="333"/>
                    <a:pt x="789" y="331"/>
                    <a:pt x="787" y="336"/>
                  </a:cubicBezTo>
                  <a:cubicBezTo>
                    <a:pt x="787" y="342"/>
                    <a:pt x="781" y="347"/>
                    <a:pt x="787" y="350"/>
                  </a:cubicBezTo>
                  <a:cubicBezTo>
                    <a:pt x="795" y="353"/>
                    <a:pt x="795" y="356"/>
                    <a:pt x="798" y="356"/>
                  </a:cubicBezTo>
                  <a:lnTo>
                    <a:pt x="801" y="356"/>
                  </a:lnTo>
                  <a:lnTo>
                    <a:pt x="801" y="356"/>
                  </a:lnTo>
                  <a:cubicBezTo>
                    <a:pt x="804" y="356"/>
                    <a:pt x="804" y="356"/>
                    <a:pt x="804" y="356"/>
                  </a:cubicBezTo>
                  <a:lnTo>
                    <a:pt x="804" y="356"/>
                  </a:lnTo>
                  <a:cubicBezTo>
                    <a:pt x="804" y="356"/>
                    <a:pt x="807" y="353"/>
                    <a:pt x="809" y="353"/>
                  </a:cubicBezTo>
                  <a:cubicBezTo>
                    <a:pt x="818" y="350"/>
                    <a:pt x="823" y="350"/>
                    <a:pt x="823" y="350"/>
                  </a:cubicBezTo>
                  <a:cubicBezTo>
                    <a:pt x="823" y="350"/>
                    <a:pt x="835" y="356"/>
                    <a:pt x="835" y="359"/>
                  </a:cubicBezTo>
                  <a:cubicBezTo>
                    <a:pt x="835" y="364"/>
                    <a:pt x="832" y="381"/>
                    <a:pt x="832" y="381"/>
                  </a:cubicBezTo>
                  <a:cubicBezTo>
                    <a:pt x="821" y="398"/>
                    <a:pt x="821" y="398"/>
                    <a:pt x="821" y="398"/>
                  </a:cubicBezTo>
                  <a:cubicBezTo>
                    <a:pt x="821" y="398"/>
                    <a:pt x="823" y="430"/>
                    <a:pt x="818" y="430"/>
                  </a:cubicBezTo>
                  <a:cubicBezTo>
                    <a:pt x="812" y="430"/>
                    <a:pt x="807" y="444"/>
                    <a:pt x="804" y="444"/>
                  </a:cubicBezTo>
                  <a:cubicBezTo>
                    <a:pt x="801" y="446"/>
                    <a:pt x="798" y="466"/>
                    <a:pt x="798" y="466"/>
                  </a:cubicBezTo>
                  <a:cubicBezTo>
                    <a:pt x="789" y="478"/>
                    <a:pt x="789" y="478"/>
                    <a:pt x="789" y="478"/>
                  </a:cubicBezTo>
                  <a:cubicBezTo>
                    <a:pt x="789" y="478"/>
                    <a:pt x="789" y="495"/>
                    <a:pt x="789" y="498"/>
                  </a:cubicBezTo>
                  <a:cubicBezTo>
                    <a:pt x="789" y="503"/>
                    <a:pt x="792" y="520"/>
                    <a:pt x="789" y="526"/>
                  </a:cubicBezTo>
                  <a:cubicBezTo>
                    <a:pt x="789" y="534"/>
                    <a:pt x="778" y="542"/>
                    <a:pt x="778" y="542"/>
                  </a:cubicBezTo>
                  <a:cubicBezTo>
                    <a:pt x="778" y="542"/>
                    <a:pt x="792" y="557"/>
                    <a:pt x="784" y="559"/>
                  </a:cubicBezTo>
                  <a:cubicBezTo>
                    <a:pt x="775" y="562"/>
                    <a:pt x="767" y="574"/>
                    <a:pt x="767" y="576"/>
                  </a:cubicBezTo>
                  <a:cubicBezTo>
                    <a:pt x="764" y="579"/>
                    <a:pt x="764" y="588"/>
                    <a:pt x="761" y="588"/>
                  </a:cubicBezTo>
                  <a:cubicBezTo>
                    <a:pt x="755" y="588"/>
                    <a:pt x="744" y="591"/>
                    <a:pt x="744" y="593"/>
                  </a:cubicBezTo>
                  <a:cubicBezTo>
                    <a:pt x="744" y="596"/>
                    <a:pt x="744" y="608"/>
                    <a:pt x="744" y="608"/>
                  </a:cubicBezTo>
                  <a:cubicBezTo>
                    <a:pt x="730" y="633"/>
                    <a:pt x="730" y="633"/>
                    <a:pt x="730" y="633"/>
                  </a:cubicBezTo>
                  <a:cubicBezTo>
                    <a:pt x="711" y="647"/>
                    <a:pt x="711" y="647"/>
                    <a:pt x="711" y="647"/>
                  </a:cubicBezTo>
                  <a:cubicBezTo>
                    <a:pt x="711" y="647"/>
                    <a:pt x="711" y="659"/>
                    <a:pt x="705" y="661"/>
                  </a:cubicBezTo>
                  <a:cubicBezTo>
                    <a:pt x="699" y="661"/>
                    <a:pt x="679" y="670"/>
                    <a:pt x="677" y="673"/>
                  </a:cubicBezTo>
                  <a:cubicBezTo>
                    <a:pt x="674" y="676"/>
                    <a:pt x="657" y="684"/>
                    <a:pt x="651" y="684"/>
                  </a:cubicBezTo>
                  <a:cubicBezTo>
                    <a:pt x="648" y="684"/>
                    <a:pt x="651" y="690"/>
                    <a:pt x="651" y="690"/>
                  </a:cubicBezTo>
                  <a:cubicBezTo>
                    <a:pt x="651" y="690"/>
                    <a:pt x="648" y="687"/>
                    <a:pt x="645" y="684"/>
                  </a:cubicBezTo>
                  <a:cubicBezTo>
                    <a:pt x="640" y="670"/>
                    <a:pt x="645" y="679"/>
                    <a:pt x="637" y="661"/>
                  </a:cubicBezTo>
                  <a:cubicBezTo>
                    <a:pt x="631" y="644"/>
                    <a:pt x="631" y="659"/>
                    <a:pt x="631" y="644"/>
                  </a:cubicBezTo>
                  <a:cubicBezTo>
                    <a:pt x="631" y="633"/>
                    <a:pt x="631" y="644"/>
                    <a:pt x="631" y="633"/>
                  </a:cubicBezTo>
                  <a:cubicBezTo>
                    <a:pt x="628" y="622"/>
                    <a:pt x="634" y="630"/>
                    <a:pt x="628" y="616"/>
                  </a:cubicBezTo>
                  <a:cubicBezTo>
                    <a:pt x="620" y="602"/>
                    <a:pt x="623" y="608"/>
                    <a:pt x="614" y="599"/>
                  </a:cubicBezTo>
                  <a:cubicBezTo>
                    <a:pt x="606" y="591"/>
                    <a:pt x="600" y="599"/>
                    <a:pt x="606" y="585"/>
                  </a:cubicBezTo>
                  <a:cubicBezTo>
                    <a:pt x="609" y="571"/>
                    <a:pt x="606" y="585"/>
                    <a:pt x="609" y="571"/>
                  </a:cubicBezTo>
                  <a:cubicBezTo>
                    <a:pt x="611" y="559"/>
                    <a:pt x="609" y="557"/>
                    <a:pt x="617" y="551"/>
                  </a:cubicBezTo>
                  <a:cubicBezTo>
                    <a:pt x="626" y="545"/>
                    <a:pt x="631" y="542"/>
                    <a:pt x="631" y="534"/>
                  </a:cubicBezTo>
                  <a:cubicBezTo>
                    <a:pt x="631" y="526"/>
                    <a:pt x="631" y="523"/>
                    <a:pt x="628" y="520"/>
                  </a:cubicBezTo>
                  <a:cubicBezTo>
                    <a:pt x="626" y="514"/>
                    <a:pt x="617" y="506"/>
                    <a:pt x="617" y="503"/>
                  </a:cubicBezTo>
                  <a:cubicBezTo>
                    <a:pt x="617" y="500"/>
                    <a:pt x="617" y="500"/>
                    <a:pt x="609" y="492"/>
                  </a:cubicBezTo>
                  <a:cubicBezTo>
                    <a:pt x="603" y="483"/>
                    <a:pt x="600" y="478"/>
                    <a:pt x="600" y="478"/>
                  </a:cubicBezTo>
                  <a:cubicBezTo>
                    <a:pt x="600" y="478"/>
                    <a:pt x="597" y="455"/>
                    <a:pt x="597" y="446"/>
                  </a:cubicBezTo>
                  <a:lnTo>
                    <a:pt x="597" y="444"/>
                  </a:lnTo>
                  <a:cubicBezTo>
                    <a:pt x="597" y="444"/>
                    <a:pt x="597" y="444"/>
                    <a:pt x="597" y="446"/>
                  </a:cubicBezTo>
                  <a:cubicBezTo>
                    <a:pt x="597" y="446"/>
                    <a:pt x="597" y="446"/>
                    <a:pt x="594" y="446"/>
                  </a:cubicBezTo>
                  <a:cubicBezTo>
                    <a:pt x="594" y="446"/>
                    <a:pt x="597" y="444"/>
                    <a:pt x="597" y="441"/>
                  </a:cubicBezTo>
                  <a:cubicBezTo>
                    <a:pt x="600" y="427"/>
                    <a:pt x="600" y="418"/>
                    <a:pt x="600" y="418"/>
                  </a:cubicBezTo>
                  <a:cubicBezTo>
                    <a:pt x="600" y="418"/>
                    <a:pt x="586" y="410"/>
                    <a:pt x="580" y="410"/>
                  </a:cubicBezTo>
                  <a:lnTo>
                    <a:pt x="580" y="410"/>
                  </a:lnTo>
                  <a:cubicBezTo>
                    <a:pt x="575" y="410"/>
                    <a:pt x="575" y="415"/>
                    <a:pt x="572" y="415"/>
                  </a:cubicBezTo>
                  <a:cubicBezTo>
                    <a:pt x="569" y="415"/>
                    <a:pt x="569" y="412"/>
                    <a:pt x="566" y="412"/>
                  </a:cubicBezTo>
                  <a:cubicBezTo>
                    <a:pt x="555" y="404"/>
                    <a:pt x="558" y="398"/>
                    <a:pt x="555" y="398"/>
                  </a:cubicBezTo>
                  <a:cubicBezTo>
                    <a:pt x="555" y="396"/>
                    <a:pt x="552" y="396"/>
                    <a:pt x="549" y="396"/>
                  </a:cubicBezTo>
                  <a:cubicBezTo>
                    <a:pt x="546" y="396"/>
                    <a:pt x="543" y="396"/>
                    <a:pt x="541" y="398"/>
                  </a:cubicBezTo>
                  <a:cubicBezTo>
                    <a:pt x="535" y="401"/>
                    <a:pt x="524" y="401"/>
                    <a:pt x="515" y="407"/>
                  </a:cubicBezTo>
                  <a:cubicBezTo>
                    <a:pt x="510" y="410"/>
                    <a:pt x="504" y="410"/>
                    <a:pt x="501" y="410"/>
                  </a:cubicBezTo>
                  <a:cubicBezTo>
                    <a:pt x="498" y="410"/>
                    <a:pt x="496" y="410"/>
                    <a:pt x="490" y="410"/>
                  </a:cubicBezTo>
                  <a:cubicBezTo>
                    <a:pt x="481" y="410"/>
                    <a:pt x="473" y="412"/>
                    <a:pt x="467" y="412"/>
                  </a:cubicBezTo>
                  <a:cubicBezTo>
                    <a:pt x="462" y="412"/>
                    <a:pt x="459" y="410"/>
                    <a:pt x="453" y="410"/>
                  </a:cubicBezTo>
                  <a:cubicBezTo>
                    <a:pt x="445" y="404"/>
                    <a:pt x="445" y="410"/>
                    <a:pt x="439" y="401"/>
                  </a:cubicBezTo>
                  <a:cubicBezTo>
                    <a:pt x="436" y="390"/>
                    <a:pt x="439" y="390"/>
                    <a:pt x="430" y="387"/>
                  </a:cubicBezTo>
                  <a:cubicBezTo>
                    <a:pt x="422" y="381"/>
                    <a:pt x="419" y="384"/>
                    <a:pt x="419" y="376"/>
                  </a:cubicBezTo>
                  <a:cubicBezTo>
                    <a:pt x="416" y="367"/>
                    <a:pt x="422" y="367"/>
                    <a:pt x="416" y="359"/>
                  </a:cubicBezTo>
                  <a:cubicBezTo>
                    <a:pt x="413" y="359"/>
                    <a:pt x="413" y="356"/>
                    <a:pt x="413" y="356"/>
                  </a:cubicBezTo>
                  <a:cubicBezTo>
                    <a:pt x="413" y="356"/>
                    <a:pt x="413" y="356"/>
                    <a:pt x="413" y="359"/>
                  </a:cubicBezTo>
                  <a:lnTo>
                    <a:pt x="413" y="359"/>
                  </a:lnTo>
                  <a:cubicBezTo>
                    <a:pt x="413" y="359"/>
                    <a:pt x="413" y="356"/>
                    <a:pt x="408" y="353"/>
                  </a:cubicBezTo>
                  <a:cubicBezTo>
                    <a:pt x="396" y="339"/>
                    <a:pt x="394" y="350"/>
                    <a:pt x="396" y="339"/>
                  </a:cubicBezTo>
                  <a:cubicBezTo>
                    <a:pt x="399" y="331"/>
                    <a:pt x="405" y="336"/>
                    <a:pt x="405" y="322"/>
                  </a:cubicBezTo>
                  <a:cubicBezTo>
                    <a:pt x="405" y="319"/>
                    <a:pt x="408" y="319"/>
                    <a:pt x="411" y="319"/>
                  </a:cubicBezTo>
                  <a:lnTo>
                    <a:pt x="411" y="319"/>
                  </a:lnTo>
                  <a:lnTo>
                    <a:pt x="411" y="319"/>
                  </a:lnTo>
                  <a:cubicBezTo>
                    <a:pt x="413" y="319"/>
                    <a:pt x="416" y="317"/>
                    <a:pt x="411" y="302"/>
                  </a:cubicBezTo>
                  <a:cubicBezTo>
                    <a:pt x="399" y="280"/>
                    <a:pt x="396" y="285"/>
                    <a:pt x="408" y="266"/>
                  </a:cubicBezTo>
                  <a:cubicBezTo>
                    <a:pt x="419" y="246"/>
                    <a:pt x="430" y="240"/>
                    <a:pt x="433" y="237"/>
                  </a:cubicBezTo>
                  <a:cubicBezTo>
                    <a:pt x="436" y="232"/>
                    <a:pt x="439" y="223"/>
                    <a:pt x="445" y="220"/>
                  </a:cubicBezTo>
                  <a:cubicBezTo>
                    <a:pt x="447" y="217"/>
                    <a:pt x="445" y="215"/>
                    <a:pt x="450" y="215"/>
                  </a:cubicBezTo>
                  <a:cubicBezTo>
                    <a:pt x="453" y="215"/>
                    <a:pt x="453" y="215"/>
                    <a:pt x="453" y="215"/>
                  </a:cubicBezTo>
                  <a:cubicBezTo>
                    <a:pt x="456" y="215"/>
                    <a:pt x="456" y="215"/>
                    <a:pt x="456" y="215"/>
                  </a:cubicBezTo>
                  <a:cubicBezTo>
                    <a:pt x="464" y="215"/>
                    <a:pt x="476" y="209"/>
                    <a:pt x="479" y="203"/>
                  </a:cubicBezTo>
                  <a:cubicBezTo>
                    <a:pt x="487" y="198"/>
                    <a:pt x="496" y="189"/>
                    <a:pt x="498" y="189"/>
                  </a:cubicBezTo>
                  <a:lnTo>
                    <a:pt x="501" y="189"/>
                  </a:lnTo>
                  <a:lnTo>
                    <a:pt x="501" y="189"/>
                  </a:lnTo>
                  <a:lnTo>
                    <a:pt x="504" y="189"/>
                  </a:lnTo>
                  <a:cubicBezTo>
                    <a:pt x="504" y="189"/>
                    <a:pt x="507" y="189"/>
                    <a:pt x="510" y="186"/>
                  </a:cubicBezTo>
                  <a:cubicBezTo>
                    <a:pt x="518" y="186"/>
                    <a:pt x="521" y="183"/>
                    <a:pt x="527" y="183"/>
                  </a:cubicBezTo>
                  <a:cubicBezTo>
                    <a:pt x="530" y="183"/>
                    <a:pt x="530" y="183"/>
                    <a:pt x="530" y="183"/>
                  </a:cubicBezTo>
                  <a:cubicBezTo>
                    <a:pt x="530" y="183"/>
                    <a:pt x="532" y="183"/>
                    <a:pt x="538" y="183"/>
                  </a:cubicBezTo>
                  <a:cubicBezTo>
                    <a:pt x="555" y="180"/>
                    <a:pt x="552" y="180"/>
                    <a:pt x="555" y="180"/>
                  </a:cubicBezTo>
                  <a:cubicBezTo>
                    <a:pt x="560" y="180"/>
                    <a:pt x="558" y="180"/>
                    <a:pt x="566" y="183"/>
                  </a:cubicBezTo>
                  <a:lnTo>
                    <a:pt x="566" y="183"/>
                  </a:lnTo>
                  <a:cubicBezTo>
                    <a:pt x="569" y="183"/>
                    <a:pt x="569" y="180"/>
                    <a:pt x="569" y="178"/>
                  </a:cubicBezTo>
                  <a:cubicBezTo>
                    <a:pt x="572" y="178"/>
                    <a:pt x="572" y="175"/>
                    <a:pt x="572" y="175"/>
                  </a:cubicBezTo>
                  <a:cubicBezTo>
                    <a:pt x="572" y="175"/>
                    <a:pt x="572" y="178"/>
                    <a:pt x="572" y="183"/>
                  </a:cubicBezTo>
                  <a:cubicBezTo>
                    <a:pt x="575" y="198"/>
                    <a:pt x="566" y="206"/>
                    <a:pt x="577" y="206"/>
                  </a:cubicBezTo>
                  <a:cubicBezTo>
                    <a:pt x="592" y="209"/>
                    <a:pt x="577" y="209"/>
                    <a:pt x="592" y="209"/>
                  </a:cubicBezTo>
                  <a:cubicBezTo>
                    <a:pt x="603" y="209"/>
                    <a:pt x="600" y="209"/>
                    <a:pt x="606" y="212"/>
                  </a:cubicBezTo>
                  <a:cubicBezTo>
                    <a:pt x="611" y="217"/>
                    <a:pt x="617" y="220"/>
                    <a:pt x="626" y="220"/>
                  </a:cubicBezTo>
                  <a:cubicBezTo>
                    <a:pt x="631" y="220"/>
                    <a:pt x="628" y="226"/>
                    <a:pt x="628" y="226"/>
                  </a:cubicBezTo>
                  <a:cubicBezTo>
                    <a:pt x="628" y="226"/>
                    <a:pt x="631" y="226"/>
                    <a:pt x="634" y="220"/>
                  </a:cubicBezTo>
                  <a:cubicBezTo>
                    <a:pt x="645" y="209"/>
                    <a:pt x="631" y="206"/>
                    <a:pt x="637" y="206"/>
                  </a:cubicBezTo>
                  <a:cubicBezTo>
                    <a:pt x="640" y="206"/>
                    <a:pt x="643" y="206"/>
                    <a:pt x="648" y="206"/>
                  </a:cubicBezTo>
                  <a:cubicBezTo>
                    <a:pt x="668" y="209"/>
                    <a:pt x="674" y="212"/>
                    <a:pt x="677" y="212"/>
                  </a:cubicBezTo>
                  <a:lnTo>
                    <a:pt x="679" y="212"/>
                  </a:lnTo>
                  <a:cubicBezTo>
                    <a:pt x="679" y="212"/>
                    <a:pt x="679" y="212"/>
                    <a:pt x="682" y="212"/>
                  </a:cubicBezTo>
                  <a:lnTo>
                    <a:pt x="682" y="212"/>
                  </a:lnTo>
                  <a:lnTo>
                    <a:pt x="685" y="212"/>
                  </a:lnTo>
                  <a:cubicBezTo>
                    <a:pt x="688" y="212"/>
                    <a:pt x="691" y="212"/>
                    <a:pt x="694" y="209"/>
                  </a:cubicBezTo>
                  <a:cubicBezTo>
                    <a:pt x="699" y="206"/>
                    <a:pt x="702" y="203"/>
                    <a:pt x="705" y="203"/>
                  </a:cubicBezTo>
                  <a:cubicBezTo>
                    <a:pt x="708" y="203"/>
                    <a:pt x="708" y="206"/>
                    <a:pt x="711" y="206"/>
                  </a:cubicBezTo>
                  <a:cubicBezTo>
                    <a:pt x="713" y="206"/>
                    <a:pt x="713" y="212"/>
                    <a:pt x="716" y="212"/>
                  </a:cubicBezTo>
                  <a:cubicBezTo>
                    <a:pt x="716" y="212"/>
                    <a:pt x="716" y="212"/>
                    <a:pt x="719" y="209"/>
                  </a:cubicBezTo>
                  <a:cubicBezTo>
                    <a:pt x="722" y="198"/>
                    <a:pt x="730" y="200"/>
                    <a:pt x="719" y="195"/>
                  </a:cubicBezTo>
                  <a:cubicBezTo>
                    <a:pt x="713" y="192"/>
                    <a:pt x="708" y="192"/>
                    <a:pt x="705" y="192"/>
                  </a:cubicBezTo>
                  <a:lnTo>
                    <a:pt x="705" y="192"/>
                  </a:lnTo>
                  <a:lnTo>
                    <a:pt x="705" y="192"/>
                  </a:lnTo>
                  <a:cubicBezTo>
                    <a:pt x="702" y="192"/>
                    <a:pt x="699" y="192"/>
                    <a:pt x="699" y="189"/>
                  </a:cubicBezTo>
                  <a:cubicBezTo>
                    <a:pt x="696" y="180"/>
                    <a:pt x="711" y="183"/>
                    <a:pt x="696" y="180"/>
                  </a:cubicBezTo>
                  <a:cubicBezTo>
                    <a:pt x="685" y="178"/>
                    <a:pt x="688" y="178"/>
                    <a:pt x="677" y="175"/>
                  </a:cubicBezTo>
                  <a:cubicBezTo>
                    <a:pt x="677" y="175"/>
                    <a:pt x="677" y="175"/>
                    <a:pt x="674" y="175"/>
                  </a:cubicBezTo>
                  <a:cubicBezTo>
                    <a:pt x="671" y="175"/>
                    <a:pt x="668" y="175"/>
                    <a:pt x="665" y="175"/>
                  </a:cubicBezTo>
                  <a:cubicBezTo>
                    <a:pt x="665" y="178"/>
                    <a:pt x="662" y="178"/>
                    <a:pt x="659" y="178"/>
                  </a:cubicBezTo>
                  <a:cubicBezTo>
                    <a:pt x="659" y="178"/>
                    <a:pt x="657" y="178"/>
                    <a:pt x="657" y="175"/>
                  </a:cubicBezTo>
                  <a:cubicBezTo>
                    <a:pt x="654" y="172"/>
                    <a:pt x="654" y="172"/>
                    <a:pt x="651" y="172"/>
                  </a:cubicBezTo>
                  <a:lnTo>
                    <a:pt x="648" y="172"/>
                  </a:lnTo>
                  <a:cubicBezTo>
                    <a:pt x="645" y="172"/>
                    <a:pt x="645" y="172"/>
                    <a:pt x="645" y="172"/>
                  </a:cubicBezTo>
                  <a:cubicBezTo>
                    <a:pt x="645" y="172"/>
                    <a:pt x="645" y="172"/>
                    <a:pt x="654" y="166"/>
                  </a:cubicBezTo>
                  <a:cubicBezTo>
                    <a:pt x="668" y="152"/>
                    <a:pt x="665" y="147"/>
                    <a:pt x="671" y="147"/>
                  </a:cubicBezTo>
                  <a:lnTo>
                    <a:pt x="674" y="147"/>
                  </a:lnTo>
                  <a:cubicBezTo>
                    <a:pt x="682" y="149"/>
                    <a:pt x="682" y="155"/>
                    <a:pt x="685" y="155"/>
                  </a:cubicBezTo>
                  <a:cubicBezTo>
                    <a:pt x="688" y="155"/>
                    <a:pt x="688" y="155"/>
                    <a:pt x="691" y="155"/>
                  </a:cubicBezTo>
                  <a:cubicBezTo>
                    <a:pt x="696" y="147"/>
                    <a:pt x="711" y="144"/>
                    <a:pt x="696" y="135"/>
                  </a:cubicBezTo>
                  <a:cubicBezTo>
                    <a:pt x="685" y="124"/>
                    <a:pt x="694" y="130"/>
                    <a:pt x="679" y="124"/>
                  </a:cubicBezTo>
                  <a:lnTo>
                    <a:pt x="677" y="121"/>
                  </a:lnTo>
                  <a:cubicBezTo>
                    <a:pt x="671" y="121"/>
                    <a:pt x="665" y="127"/>
                    <a:pt x="659" y="133"/>
                  </a:cubicBezTo>
                  <a:cubicBezTo>
                    <a:pt x="657" y="138"/>
                    <a:pt x="651" y="144"/>
                    <a:pt x="648" y="144"/>
                  </a:cubicBezTo>
                  <a:lnTo>
                    <a:pt x="648" y="144"/>
                  </a:lnTo>
                  <a:cubicBezTo>
                    <a:pt x="643" y="141"/>
                    <a:pt x="640" y="138"/>
                    <a:pt x="637" y="138"/>
                  </a:cubicBezTo>
                  <a:lnTo>
                    <a:pt x="634" y="138"/>
                  </a:lnTo>
                  <a:cubicBezTo>
                    <a:pt x="631" y="141"/>
                    <a:pt x="631" y="152"/>
                    <a:pt x="628" y="158"/>
                  </a:cubicBezTo>
                  <a:cubicBezTo>
                    <a:pt x="628" y="164"/>
                    <a:pt x="631" y="166"/>
                    <a:pt x="631" y="166"/>
                  </a:cubicBezTo>
                  <a:cubicBezTo>
                    <a:pt x="631" y="166"/>
                    <a:pt x="628" y="166"/>
                    <a:pt x="623" y="164"/>
                  </a:cubicBezTo>
                  <a:cubicBezTo>
                    <a:pt x="609" y="158"/>
                    <a:pt x="637" y="161"/>
                    <a:pt x="609" y="149"/>
                  </a:cubicBezTo>
                  <a:cubicBezTo>
                    <a:pt x="592" y="144"/>
                    <a:pt x="583" y="141"/>
                    <a:pt x="575" y="141"/>
                  </a:cubicBezTo>
                  <a:cubicBezTo>
                    <a:pt x="569" y="141"/>
                    <a:pt x="566" y="144"/>
                    <a:pt x="563" y="144"/>
                  </a:cubicBezTo>
                  <a:cubicBezTo>
                    <a:pt x="560" y="149"/>
                    <a:pt x="552" y="147"/>
                    <a:pt x="549" y="152"/>
                  </a:cubicBezTo>
                  <a:cubicBezTo>
                    <a:pt x="546" y="152"/>
                    <a:pt x="552" y="158"/>
                    <a:pt x="552" y="158"/>
                  </a:cubicBezTo>
                  <a:cubicBezTo>
                    <a:pt x="552" y="158"/>
                    <a:pt x="552" y="155"/>
                    <a:pt x="546" y="155"/>
                  </a:cubicBezTo>
                  <a:cubicBezTo>
                    <a:pt x="543" y="152"/>
                    <a:pt x="541" y="152"/>
                    <a:pt x="538" y="152"/>
                  </a:cubicBezTo>
                  <a:cubicBezTo>
                    <a:pt x="530" y="152"/>
                    <a:pt x="521" y="158"/>
                    <a:pt x="521" y="158"/>
                  </a:cubicBezTo>
                  <a:cubicBezTo>
                    <a:pt x="521" y="158"/>
                    <a:pt x="521" y="158"/>
                    <a:pt x="518" y="158"/>
                  </a:cubicBezTo>
                  <a:cubicBezTo>
                    <a:pt x="518" y="158"/>
                    <a:pt x="515" y="158"/>
                    <a:pt x="513" y="161"/>
                  </a:cubicBezTo>
                  <a:cubicBezTo>
                    <a:pt x="510" y="164"/>
                    <a:pt x="501" y="166"/>
                    <a:pt x="496" y="166"/>
                  </a:cubicBezTo>
                  <a:cubicBezTo>
                    <a:pt x="496" y="166"/>
                    <a:pt x="493" y="166"/>
                    <a:pt x="490" y="166"/>
                  </a:cubicBezTo>
                  <a:cubicBezTo>
                    <a:pt x="484" y="164"/>
                    <a:pt x="473" y="166"/>
                    <a:pt x="484" y="152"/>
                  </a:cubicBezTo>
                  <a:cubicBezTo>
                    <a:pt x="496" y="138"/>
                    <a:pt x="487" y="147"/>
                    <a:pt x="504" y="141"/>
                  </a:cubicBezTo>
                  <a:cubicBezTo>
                    <a:pt x="521" y="133"/>
                    <a:pt x="546" y="133"/>
                    <a:pt x="524" y="127"/>
                  </a:cubicBezTo>
                  <a:cubicBezTo>
                    <a:pt x="501" y="121"/>
                    <a:pt x="538" y="121"/>
                    <a:pt x="507" y="107"/>
                  </a:cubicBezTo>
                  <a:cubicBezTo>
                    <a:pt x="498" y="102"/>
                    <a:pt x="490" y="102"/>
                    <a:pt x="487" y="102"/>
                  </a:cubicBezTo>
                  <a:cubicBezTo>
                    <a:pt x="484" y="102"/>
                    <a:pt x="481" y="102"/>
                    <a:pt x="481" y="102"/>
                  </a:cubicBezTo>
                  <a:cubicBezTo>
                    <a:pt x="479" y="102"/>
                    <a:pt x="479" y="102"/>
                    <a:pt x="479" y="102"/>
                  </a:cubicBezTo>
                  <a:cubicBezTo>
                    <a:pt x="476" y="102"/>
                    <a:pt x="476" y="102"/>
                    <a:pt x="476" y="93"/>
                  </a:cubicBezTo>
                  <a:cubicBezTo>
                    <a:pt x="479" y="76"/>
                    <a:pt x="476" y="73"/>
                    <a:pt x="470" y="73"/>
                  </a:cubicBezTo>
                  <a:cubicBezTo>
                    <a:pt x="470" y="73"/>
                    <a:pt x="470" y="73"/>
                    <a:pt x="467" y="73"/>
                  </a:cubicBezTo>
                  <a:cubicBezTo>
                    <a:pt x="462" y="73"/>
                    <a:pt x="445" y="79"/>
                    <a:pt x="436" y="79"/>
                  </a:cubicBezTo>
                  <a:cubicBezTo>
                    <a:pt x="433" y="79"/>
                    <a:pt x="433" y="82"/>
                    <a:pt x="433" y="82"/>
                  </a:cubicBezTo>
                  <a:cubicBezTo>
                    <a:pt x="430" y="82"/>
                    <a:pt x="430" y="82"/>
                    <a:pt x="425" y="79"/>
                  </a:cubicBezTo>
                  <a:cubicBezTo>
                    <a:pt x="419" y="76"/>
                    <a:pt x="416" y="76"/>
                    <a:pt x="413" y="76"/>
                  </a:cubicBezTo>
                  <a:cubicBezTo>
                    <a:pt x="413" y="76"/>
                    <a:pt x="413" y="76"/>
                    <a:pt x="411" y="76"/>
                  </a:cubicBezTo>
                  <a:lnTo>
                    <a:pt x="411" y="76"/>
                  </a:lnTo>
                  <a:cubicBezTo>
                    <a:pt x="408" y="76"/>
                    <a:pt x="408" y="76"/>
                    <a:pt x="411" y="70"/>
                  </a:cubicBezTo>
                  <a:cubicBezTo>
                    <a:pt x="416" y="56"/>
                    <a:pt x="416" y="56"/>
                    <a:pt x="425" y="48"/>
                  </a:cubicBezTo>
                  <a:cubicBezTo>
                    <a:pt x="433" y="42"/>
                    <a:pt x="433" y="22"/>
                    <a:pt x="445" y="22"/>
                  </a:cubicBezTo>
                  <a:cubicBezTo>
                    <a:pt x="447" y="22"/>
                    <a:pt x="450" y="22"/>
                    <a:pt x="453" y="25"/>
                  </a:cubicBezTo>
                  <a:cubicBezTo>
                    <a:pt x="473" y="34"/>
                    <a:pt x="464" y="31"/>
                    <a:pt x="481" y="34"/>
                  </a:cubicBezTo>
                  <a:cubicBezTo>
                    <a:pt x="484" y="34"/>
                    <a:pt x="484" y="34"/>
                    <a:pt x="487" y="34"/>
                  </a:cubicBezTo>
                  <a:cubicBezTo>
                    <a:pt x="498" y="34"/>
                    <a:pt x="504" y="31"/>
                    <a:pt x="504" y="28"/>
                  </a:cubicBezTo>
                  <a:cubicBezTo>
                    <a:pt x="504" y="25"/>
                    <a:pt x="487" y="17"/>
                    <a:pt x="487" y="17"/>
                  </a:cubicBezTo>
                  <a:cubicBezTo>
                    <a:pt x="487" y="17"/>
                    <a:pt x="484" y="17"/>
                    <a:pt x="481" y="17"/>
                  </a:cubicBezTo>
                  <a:cubicBezTo>
                    <a:pt x="481" y="17"/>
                    <a:pt x="481" y="17"/>
                    <a:pt x="481" y="14"/>
                  </a:cubicBezTo>
                  <a:cubicBezTo>
                    <a:pt x="484" y="11"/>
                    <a:pt x="487" y="5"/>
                    <a:pt x="487" y="5"/>
                  </a:cubicBezTo>
                  <a:lnTo>
                    <a:pt x="487" y="5"/>
                  </a:lnTo>
                  <a:cubicBezTo>
                    <a:pt x="481" y="0"/>
                    <a:pt x="481" y="0"/>
                    <a:pt x="4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4" name="Freeform 119"/>
            <p:cNvSpPr>
              <a:spLocks noChangeArrowheads="1"/>
            </p:cNvSpPr>
            <p:nvPr/>
          </p:nvSpPr>
          <p:spPr bwMode="auto">
            <a:xfrm>
              <a:off x="6580" y="1551"/>
              <a:ext cx="202" cy="203"/>
            </a:xfrm>
            <a:custGeom>
              <a:avLst/>
              <a:gdLst>
                <a:gd name="T0" fmla="*/ 472 w 897"/>
                <a:gd name="T1" fmla="*/ 0 h 900"/>
                <a:gd name="T2" fmla="*/ 472 w 897"/>
                <a:gd name="T3" fmla="*/ 0 h 900"/>
                <a:gd name="T4" fmla="*/ 22 w 897"/>
                <a:gd name="T5" fmla="*/ 449 h 900"/>
                <a:gd name="T6" fmla="*/ 472 w 897"/>
                <a:gd name="T7" fmla="*/ 899 h 900"/>
                <a:gd name="T8" fmla="*/ 687 w 897"/>
                <a:gd name="T9" fmla="*/ 845 h 900"/>
                <a:gd name="T10" fmla="*/ 503 w 897"/>
                <a:gd name="T11" fmla="*/ 891 h 900"/>
                <a:gd name="T12" fmla="*/ 501 w 897"/>
                <a:gd name="T13" fmla="*/ 891 h 900"/>
                <a:gd name="T14" fmla="*/ 656 w 897"/>
                <a:gd name="T15" fmla="*/ 840 h 900"/>
                <a:gd name="T16" fmla="*/ 647 w 897"/>
                <a:gd name="T17" fmla="*/ 840 h 900"/>
                <a:gd name="T18" fmla="*/ 472 w 897"/>
                <a:gd name="T19" fmla="*/ 879 h 900"/>
                <a:gd name="T20" fmla="*/ 325 w 897"/>
                <a:gd name="T21" fmla="*/ 854 h 900"/>
                <a:gd name="T22" fmla="*/ 432 w 897"/>
                <a:gd name="T23" fmla="*/ 891 h 900"/>
                <a:gd name="T24" fmla="*/ 42 w 897"/>
                <a:gd name="T25" fmla="*/ 393 h 900"/>
                <a:gd name="T26" fmla="*/ 48 w 897"/>
                <a:gd name="T27" fmla="*/ 387 h 900"/>
                <a:gd name="T28" fmla="*/ 48 w 897"/>
                <a:gd name="T29" fmla="*/ 393 h 900"/>
                <a:gd name="T30" fmla="*/ 68 w 897"/>
                <a:gd name="T31" fmla="*/ 311 h 900"/>
                <a:gd name="T32" fmla="*/ 68 w 897"/>
                <a:gd name="T33" fmla="*/ 311 h 900"/>
                <a:gd name="T34" fmla="*/ 85 w 897"/>
                <a:gd name="T35" fmla="*/ 263 h 900"/>
                <a:gd name="T36" fmla="*/ 85 w 897"/>
                <a:gd name="T37" fmla="*/ 268 h 900"/>
                <a:gd name="T38" fmla="*/ 240 w 897"/>
                <a:gd name="T39" fmla="*/ 90 h 900"/>
                <a:gd name="T40" fmla="*/ 155 w 897"/>
                <a:gd name="T41" fmla="*/ 158 h 900"/>
                <a:gd name="T42" fmla="*/ 410 w 897"/>
                <a:gd name="T43" fmla="*/ 19 h 900"/>
                <a:gd name="T44" fmla="*/ 481 w 897"/>
                <a:gd name="T45" fmla="*/ 17 h 900"/>
                <a:gd name="T46" fmla="*/ 486 w 897"/>
                <a:gd name="T47" fmla="*/ 22 h 900"/>
                <a:gd name="T48" fmla="*/ 877 w 897"/>
                <a:gd name="T49" fmla="*/ 308 h 900"/>
                <a:gd name="T50" fmla="*/ 879 w 897"/>
                <a:gd name="T51" fmla="*/ 311 h 900"/>
                <a:gd name="T52" fmla="*/ 885 w 897"/>
                <a:gd name="T53" fmla="*/ 325 h 900"/>
                <a:gd name="T54" fmla="*/ 896 w 897"/>
                <a:gd name="T55" fmla="*/ 339 h 900"/>
                <a:gd name="T56" fmla="*/ 896 w 897"/>
                <a:gd name="T57" fmla="*/ 336 h 900"/>
                <a:gd name="T58" fmla="*/ 608 w 897"/>
                <a:gd name="T59" fmla="*/ 31 h 900"/>
                <a:gd name="T60" fmla="*/ 809 w 897"/>
                <a:gd name="T61" fmla="*/ 153 h 900"/>
                <a:gd name="T62" fmla="*/ 472 w 897"/>
                <a:gd name="T63"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7" h="900">
                  <a:moveTo>
                    <a:pt x="472" y="0"/>
                  </a:moveTo>
                  <a:lnTo>
                    <a:pt x="472" y="0"/>
                  </a:lnTo>
                  <a:cubicBezTo>
                    <a:pt x="223" y="0"/>
                    <a:pt x="22" y="200"/>
                    <a:pt x="22" y="449"/>
                  </a:cubicBezTo>
                  <a:cubicBezTo>
                    <a:pt x="22" y="698"/>
                    <a:pt x="223" y="899"/>
                    <a:pt x="472" y="899"/>
                  </a:cubicBezTo>
                  <a:cubicBezTo>
                    <a:pt x="551" y="899"/>
                    <a:pt x="625" y="879"/>
                    <a:pt x="687" y="845"/>
                  </a:cubicBezTo>
                  <a:cubicBezTo>
                    <a:pt x="602" y="888"/>
                    <a:pt x="526" y="891"/>
                    <a:pt x="503" y="891"/>
                  </a:cubicBezTo>
                  <a:cubicBezTo>
                    <a:pt x="501" y="891"/>
                    <a:pt x="501" y="891"/>
                    <a:pt x="501" y="891"/>
                  </a:cubicBezTo>
                  <a:cubicBezTo>
                    <a:pt x="605" y="888"/>
                    <a:pt x="656" y="840"/>
                    <a:pt x="656" y="840"/>
                  </a:cubicBezTo>
                  <a:cubicBezTo>
                    <a:pt x="656" y="840"/>
                    <a:pt x="653" y="840"/>
                    <a:pt x="647" y="840"/>
                  </a:cubicBezTo>
                  <a:cubicBezTo>
                    <a:pt x="594" y="865"/>
                    <a:pt x="534" y="879"/>
                    <a:pt x="472" y="879"/>
                  </a:cubicBezTo>
                  <a:cubicBezTo>
                    <a:pt x="421" y="879"/>
                    <a:pt x="373" y="868"/>
                    <a:pt x="325" y="854"/>
                  </a:cubicBezTo>
                  <a:cubicBezTo>
                    <a:pt x="345" y="871"/>
                    <a:pt x="432" y="891"/>
                    <a:pt x="432" y="891"/>
                  </a:cubicBezTo>
                  <a:cubicBezTo>
                    <a:pt x="0" y="825"/>
                    <a:pt x="42" y="393"/>
                    <a:pt x="42" y="393"/>
                  </a:cubicBezTo>
                  <a:cubicBezTo>
                    <a:pt x="48" y="387"/>
                    <a:pt x="48" y="387"/>
                    <a:pt x="48" y="387"/>
                  </a:cubicBezTo>
                  <a:cubicBezTo>
                    <a:pt x="48" y="387"/>
                    <a:pt x="48" y="390"/>
                    <a:pt x="48" y="393"/>
                  </a:cubicBezTo>
                  <a:cubicBezTo>
                    <a:pt x="51" y="365"/>
                    <a:pt x="59" y="336"/>
                    <a:pt x="68" y="311"/>
                  </a:cubicBezTo>
                  <a:lnTo>
                    <a:pt x="68" y="311"/>
                  </a:lnTo>
                  <a:cubicBezTo>
                    <a:pt x="71" y="288"/>
                    <a:pt x="85" y="263"/>
                    <a:pt x="85" y="263"/>
                  </a:cubicBezTo>
                  <a:cubicBezTo>
                    <a:pt x="85" y="263"/>
                    <a:pt x="85" y="265"/>
                    <a:pt x="85" y="268"/>
                  </a:cubicBezTo>
                  <a:cubicBezTo>
                    <a:pt x="119" y="195"/>
                    <a:pt x="172" y="133"/>
                    <a:pt x="240" y="90"/>
                  </a:cubicBezTo>
                  <a:cubicBezTo>
                    <a:pt x="198" y="113"/>
                    <a:pt x="155" y="158"/>
                    <a:pt x="155" y="158"/>
                  </a:cubicBezTo>
                  <a:cubicBezTo>
                    <a:pt x="257" y="39"/>
                    <a:pt x="410" y="19"/>
                    <a:pt x="410" y="19"/>
                  </a:cubicBezTo>
                  <a:cubicBezTo>
                    <a:pt x="424" y="17"/>
                    <a:pt x="481" y="17"/>
                    <a:pt x="481" y="17"/>
                  </a:cubicBezTo>
                  <a:cubicBezTo>
                    <a:pt x="486" y="22"/>
                    <a:pt x="486" y="22"/>
                    <a:pt x="486" y="22"/>
                  </a:cubicBezTo>
                  <a:cubicBezTo>
                    <a:pt x="667" y="28"/>
                    <a:pt x="820" y="144"/>
                    <a:pt x="877" y="308"/>
                  </a:cubicBezTo>
                  <a:cubicBezTo>
                    <a:pt x="877" y="308"/>
                    <a:pt x="877" y="308"/>
                    <a:pt x="879" y="311"/>
                  </a:cubicBezTo>
                  <a:cubicBezTo>
                    <a:pt x="882" y="319"/>
                    <a:pt x="879" y="317"/>
                    <a:pt x="885" y="325"/>
                  </a:cubicBezTo>
                  <a:cubicBezTo>
                    <a:pt x="891" y="336"/>
                    <a:pt x="891" y="334"/>
                    <a:pt x="896" y="339"/>
                  </a:cubicBezTo>
                  <a:cubicBezTo>
                    <a:pt x="896" y="336"/>
                    <a:pt x="896" y="336"/>
                    <a:pt x="896" y="336"/>
                  </a:cubicBezTo>
                  <a:cubicBezTo>
                    <a:pt x="837" y="116"/>
                    <a:pt x="608" y="31"/>
                    <a:pt x="608" y="31"/>
                  </a:cubicBezTo>
                  <a:cubicBezTo>
                    <a:pt x="690" y="59"/>
                    <a:pt x="758" y="102"/>
                    <a:pt x="809" y="153"/>
                  </a:cubicBezTo>
                  <a:cubicBezTo>
                    <a:pt x="727" y="59"/>
                    <a:pt x="605" y="0"/>
                    <a:pt x="4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5" name="Freeform 120"/>
            <p:cNvSpPr>
              <a:spLocks noChangeArrowheads="1"/>
            </p:cNvSpPr>
            <p:nvPr/>
          </p:nvSpPr>
          <p:spPr bwMode="auto">
            <a:xfrm>
              <a:off x="6580" y="1555"/>
              <a:ext cx="220" cy="197"/>
            </a:xfrm>
            <a:custGeom>
              <a:avLst/>
              <a:gdLst>
                <a:gd name="T0" fmla="*/ 294 w 974"/>
                <a:gd name="T1" fmla="*/ 65 h 875"/>
                <a:gd name="T2" fmla="*/ 271 w 974"/>
                <a:gd name="T3" fmla="*/ 113 h 875"/>
                <a:gd name="T4" fmla="*/ 257 w 974"/>
                <a:gd name="T5" fmla="*/ 116 h 875"/>
                <a:gd name="T6" fmla="*/ 232 w 974"/>
                <a:gd name="T7" fmla="*/ 133 h 875"/>
                <a:gd name="T8" fmla="*/ 203 w 974"/>
                <a:gd name="T9" fmla="*/ 141 h 875"/>
                <a:gd name="T10" fmla="*/ 158 w 974"/>
                <a:gd name="T11" fmla="*/ 183 h 875"/>
                <a:gd name="T12" fmla="*/ 108 w 974"/>
                <a:gd name="T13" fmla="*/ 254 h 875"/>
                <a:gd name="T14" fmla="*/ 110 w 974"/>
                <a:gd name="T15" fmla="*/ 294 h 875"/>
                <a:gd name="T16" fmla="*/ 119 w 974"/>
                <a:gd name="T17" fmla="*/ 311 h 875"/>
                <a:gd name="T18" fmla="*/ 99 w 974"/>
                <a:gd name="T19" fmla="*/ 302 h 875"/>
                <a:gd name="T20" fmla="*/ 90 w 974"/>
                <a:gd name="T21" fmla="*/ 285 h 875"/>
                <a:gd name="T22" fmla="*/ 85 w 974"/>
                <a:gd name="T23" fmla="*/ 251 h 875"/>
                <a:gd name="T24" fmla="*/ 74 w 974"/>
                <a:gd name="T25" fmla="*/ 319 h 875"/>
                <a:gd name="T26" fmla="*/ 88 w 974"/>
                <a:gd name="T27" fmla="*/ 362 h 875"/>
                <a:gd name="T28" fmla="*/ 116 w 974"/>
                <a:gd name="T29" fmla="*/ 365 h 875"/>
                <a:gd name="T30" fmla="*/ 169 w 974"/>
                <a:gd name="T31" fmla="*/ 401 h 875"/>
                <a:gd name="T32" fmla="*/ 218 w 974"/>
                <a:gd name="T33" fmla="*/ 461 h 875"/>
                <a:gd name="T34" fmla="*/ 277 w 974"/>
                <a:gd name="T35" fmla="*/ 503 h 875"/>
                <a:gd name="T36" fmla="*/ 257 w 974"/>
                <a:gd name="T37" fmla="*/ 608 h 875"/>
                <a:gd name="T38" fmla="*/ 209 w 974"/>
                <a:gd name="T39" fmla="*/ 724 h 875"/>
                <a:gd name="T40" fmla="*/ 232 w 974"/>
                <a:gd name="T41" fmla="*/ 774 h 875"/>
                <a:gd name="T42" fmla="*/ 164 w 974"/>
                <a:gd name="T43" fmla="*/ 690 h 875"/>
                <a:gd name="T44" fmla="*/ 125 w 974"/>
                <a:gd name="T45" fmla="*/ 593 h 875"/>
                <a:gd name="T46" fmla="*/ 59 w 974"/>
                <a:gd name="T47" fmla="*/ 398 h 875"/>
                <a:gd name="T48" fmla="*/ 323 w 974"/>
                <a:gd name="T49" fmla="*/ 831 h 875"/>
                <a:gd name="T50" fmla="*/ 370 w 974"/>
                <a:gd name="T51" fmla="*/ 806 h 875"/>
                <a:gd name="T52" fmla="*/ 467 w 974"/>
                <a:gd name="T53" fmla="*/ 800 h 875"/>
                <a:gd name="T54" fmla="*/ 464 w 974"/>
                <a:gd name="T55" fmla="*/ 825 h 875"/>
                <a:gd name="T56" fmla="*/ 534 w 974"/>
                <a:gd name="T57" fmla="*/ 825 h 875"/>
                <a:gd name="T58" fmla="*/ 613 w 974"/>
                <a:gd name="T59" fmla="*/ 817 h 875"/>
                <a:gd name="T60" fmla="*/ 503 w 974"/>
                <a:gd name="T61" fmla="*/ 874 h 875"/>
                <a:gd name="T62" fmla="*/ 885 w 974"/>
                <a:gd name="T63" fmla="*/ 308 h 875"/>
                <a:gd name="T64" fmla="*/ 828 w 974"/>
                <a:gd name="T65" fmla="*/ 243 h 875"/>
                <a:gd name="T66" fmla="*/ 803 w 974"/>
                <a:gd name="T67" fmla="*/ 331 h 875"/>
                <a:gd name="T68" fmla="*/ 738 w 974"/>
                <a:gd name="T69" fmla="*/ 268 h 875"/>
                <a:gd name="T70" fmla="*/ 772 w 974"/>
                <a:gd name="T71" fmla="*/ 331 h 875"/>
                <a:gd name="T72" fmla="*/ 803 w 974"/>
                <a:gd name="T73" fmla="*/ 356 h 875"/>
                <a:gd name="T74" fmla="*/ 803 w 974"/>
                <a:gd name="T75" fmla="*/ 446 h 875"/>
                <a:gd name="T76" fmla="*/ 763 w 974"/>
                <a:gd name="T77" fmla="*/ 576 h 875"/>
                <a:gd name="T78" fmla="*/ 673 w 974"/>
                <a:gd name="T79" fmla="*/ 673 h 875"/>
                <a:gd name="T80" fmla="*/ 625 w 974"/>
                <a:gd name="T81" fmla="*/ 616 h 875"/>
                <a:gd name="T82" fmla="*/ 616 w 974"/>
                <a:gd name="T83" fmla="*/ 503 h 875"/>
                <a:gd name="T84" fmla="*/ 596 w 974"/>
                <a:gd name="T85" fmla="*/ 441 h 875"/>
                <a:gd name="T86" fmla="*/ 548 w 974"/>
                <a:gd name="T87" fmla="*/ 395 h 875"/>
                <a:gd name="T88" fmla="*/ 438 w 974"/>
                <a:gd name="T89" fmla="*/ 401 h 875"/>
                <a:gd name="T90" fmla="*/ 407 w 974"/>
                <a:gd name="T91" fmla="*/ 353 h 875"/>
                <a:gd name="T92" fmla="*/ 407 w 974"/>
                <a:gd name="T93" fmla="*/ 266 h 875"/>
                <a:gd name="T94" fmla="*/ 498 w 974"/>
                <a:gd name="T95" fmla="*/ 189 h 875"/>
                <a:gd name="T96" fmla="*/ 537 w 974"/>
                <a:gd name="T97" fmla="*/ 183 h 875"/>
                <a:gd name="T98" fmla="*/ 577 w 974"/>
                <a:gd name="T99" fmla="*/ 206 h 875"/>
                <a:gd name="T100" fmla="*/ 647 w 974"/>
                <a:gd name="T101" fmla="*/ 206 h 875"/>
                <a:gd name="T102" fmla="*/ 704 w 974"/>
                <a:gd name="T103" fmla="*/ 206 h 875"/>
                <a:gd name="T104" fmla="*/ 704 w 974"/>
                <a:gd name="T105" fmla="*/ 192 h 875"/>
                <a:gd name="T106" fmla="*/ 656 w 974"/>
                <a:gd name="T107" fmla="*/ 175 h 875"/>
                <a:gd name="T108" fmla="*/ 684 w 974"/>
                <a:gd name="T109" fmla="*/ 158 h 875"/>
                <a:gd name="T110" fmla="*/ 647 w 974"/>
                <a:gd name="T111" fmla="*/ 144 h 875"/>
                <a:gd name="T112" fmla="*/ 574 w 974"/>
                <a:gd name="T113" fmla="*/ 141 h 875"/>
                <a:gd name="T114" fmla="*/ 518 w 974"/>
                <a:gd name="T115" fmla="*/ 158 h 875"/>
                <a:gd name="T116" fmla="*/ 506 w 974"/>
                <a:gd name="T117" fmla="*/ 107 h 875"/>
                <a:gd name="T118" fmla="*/ 435 w 974"/>
                <a:gd name="T119" fmla="*/ 79 h 875"/>
                <a:gd name="T120" fmla="*/ 424 w 974"/>
                <a:gd name="T121" fmla="*/ 48 h 875"/>
                <a:gd name="T122" fmla="*/ 481 w 974"/>
                <a:gd name="T123" fmla="*/ 17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875">
                  <a:moveTo>
                    <a:pt x="481" y="0"/>
                  </a:moveTo>
                  <a:lnTo>
                    <a:pt x="481" y="0"/>
                  </a:lnTo>
                  <a:cubicBezTo>
                    <a:pt x="481" y="0"/>
                    <a:pt x="424" y="0"/>
                    <a:pt x="410" y="2"/>
                  </a:cubicBezTo>
                  <a:cubicBezTo>
                    <a:pt x="410" y="2"/>
                    <a:pt x="257" y="22"/>
                    <a:pt x="155" y="141"/>
                  </a:cubicBezTo>
                  <a:cubicBezTo>
                    <a:pt x="155" y="141"/>
                    <a:pt x="198" y="96"/>
                    <a:pt x="240" y="73"/>
                  </a:cubicBezTo>
                  <a:cubicBezTo>
                    <a:pt x="254" y="65"/>
                    <a:pt x="269" y="59"/>
                    <a:pt x="283" y="59"/>
                  </a:cubicBezTo>
                  <a:cubicBezTo>
                    <a:pt x="294" y="65"/>
                    <a:pt x="294" y="65"/>
                    <a:pt x="294" y="65"/>
                  </a:cubicBezTo>
                  <a:cubicBezTo>
                    <a:pt x="294" y="65"/>
                    <a:pt x="291" y="68"/>
                    <a:pt x="288" y="70"/>
                  </a:cubicBezTo>
                  <a:cubicBezTo>
                    <a:pt x="288" y="70"/>
                    <a:pt x="283" y="79"/>
                    <a:pt x="283" y="82"/>
                  </a:cubicBezTo>
                  <a:cubicBezTo>
                    <a:pt x="283" y="85"/>
                    <a:pt x="283" y="90"/>
                    <a:pt x="283" y="90"/>
                  </a:cubicBezTo>
                  <a:cubicBezTo>
                    <a:pt x="280" y="96"/>
                    <a:pt x="280" y="96"/>
                    <a:pt x="280" y="96"/>
                  </a:cubicBezTo>
                  <a:cubicBezTo>
                    <a:pt x="280" y="96"/>
                    <a:pt x="274" y="96"/>
                    <a:pt x="274" y="99"/>
                  </a:cubicBezTo>
                  <a:cubicBezTo>
                    <a:pt x="274" y="99"/>
                    <a:pt x="271" y="102"/>
                    <a:pt x="271" y="104"/>
                  </a:cubicBezTo>
                  <a:cubicBezTo>
                    <a:pt x="271" y="107"/>
                    <a:pt x="271" y="113"/>
                    <a:pt x="271" y="113"/>
                  </a:cubicBezTo>
                  <a:cubicBezTo>
                    <a:pt x="271" y="121"/>
                    <a:pt x="271" y="121"/>
                    <a:pt x="271" y="121"/>
                  </a:cubicBezTo>
                  <a:cubicBezTo>
                    <a:pt x="271" y="127"/>
                    <a:pt x="271" y="127"/>
                    <a:pt x="271" y="127"/>
                  </a:cubicBezTo>
                  <a:cubicBezTo>
                    <a:pt x="263" y="130"/>
                    <a:pt x="263" y="130"/>
                    <a:pt x="263" y="130"/>
                  </a:cubicBezTo>
                  <a:cubicBezTo>
                    <a:pt x="263" y="130"/>
                    <a:pt x="260" y="130"/>
                    <a:pt x="257" y="130"/>
                  </a:cubicBezTo>
                  <a:cubicBezTo>
                    <a:pt x="254" y="130"/>
                    <a:pt x="254" y="130"/>
                    <a:pt x="252" y="130"/>
                  </a:cubicBezTo>
                  <a:cubicBezTo>
                    <a:pt x="249" y="130"/>
                    <a:pt x="249" y="121"/>
                    <a:pt x="249" y="121"/>
                  </a:cubicBezTo>
                  <a:cubicBezTo>
                    <a:pt x="257" y="116"/>
                    <a:pt x="257" y="116"/>
                    <a:pt x="257" y="116"/>
                  </a:cubicBezTo>
                  <a:cubicBezTo>
                    <a:pt x="257" y="116"/>
                    <a:pt x="257" y="116"/>
                    <a:pt x="254" y="113"/>
                  </a:cubicBezTo>
                  <a:cubicBezTo>
                    <a:pt x="254" y="113"/>
                    <a:pt x="254" y="107"/>
                    <a:pt x="252" y="107"/>
                  </a:cubicBezTo>
                  <a:cubicBezTo>
                    <a:pt x="249" y="107"/>
                    <a:pt x="249" y="107"/>
                    <a:pt x="249" y="107"/>
                  </a:cubicBezTo>
                  <a:cubicBezTo>
                    <a:pt x="243" y="110"/>
                    <a:pt x="237" y="116"/>
                    <a:pt x="237" y="116"/>
                  </a:cubicBezTo>
                  <a:cubicBezTo>
                    <a:pt x="229" y="121"/>
                    <a:pt x="229" y="121"/>
                    <a:pt x="229" y="121"/>
                  </a:cubicBezTo>
                  <a:lnTo>
                    <a:pt x="226" y="130"/>
                  </a:lnTo>
                  <a:cubicBezTo>
                    <a:pt x="229" y="130"/>
                    <a:pt x="232" y="133"/>
                    <a:pt x="232" y="133"/>
                  </a:cubicBezTo>
                  <a:cubicBezTo>
                    <a:pt x="232" y="133"/>
                    <a:pt x="235" y="136"/>
                    <a:pt x="235" y="139"/>
                  </a:cubicBezTo>
                  <a:cubicBezTo>
                    <a:pt x="235" y="141"/>
                    <a:pt x="232" y="144"/>
                    <a:pt x="232" y="144"/>
                  </a:cubicBezTo>
                  <a:cubicBezTo>
                    <a:pt x="232" y="144"/>
                    <a:pt x="232" y="147"/>
                    <a:pt x="226" y="147"/>
                  </a:cubicBezTo>
                  <a:lnTo>
                    <a:pt x="226" y="147"/>
                  </a:lnTo>
                  <a:cubicBezTo>
                    <a:pt x="220" y="147"/>
                    <a:pt x="215" y="144"/>
                    <a:pt x="212" y="144"/>
                  </a:cubicBezTo>
                  <a:cubicBezTo>
                    <a:pt x="209" y="144"/>
                    <a:pt x="206" y="141"/>
                    <a:pt x="203" y="141"/>
                  </a:cubicBezTo>
                  <a:lnTo>
                    <a:pt x="203" y="141"/>
                  </a:lnTo>
                  <a:cubicBezTo>
                    <a:pt x="201" y="144"/>
                    <a:pt x="198" y="144"/>
                    <a:pt x="198" y="147"/>
                  </a:cubicBezTo>
                  <a:lnTo>
                    <a:pt x="186" y="153"/>
                  </a:lnTo>
                  <a:cubicBezTo>
                    <a:pt x="186" y="153"/>
                    <a:pt x="184" y="155"/>
                    <a:pt x="184" y="158"/>
                  </a:cubicBezTo>
                  <a:lnTo>
                    <a:pt x="181" y="167"/>
                  </a:lnTo>
                  <a:cubicBezTo>
                    <a:pt x="181" y="167"/>
                    <a:pt x="175" y="170"/>
                    <a:pt x="169" y="172"/>
                  </a:cubicBezTo>
                  <a:cubicBezTo>
                    <a:pt x="164" y="172"/>
                    <a:pt x="161" y="175"/>
                    <a:pt x="161" y="175"/>
                  </a:cubicBezTo>
                  <a:cubicBezTo>
                    <a:pt x="158" y="183"/>
                    <a:pt x="158" y="183"/>
                    <a:pt x="158" y="183"/>
                  </a:cubicBezTo>
                  <a:cubicBezTo>
                    <a:pt x="158" y="183"/>
                    <a:pt x="153" y="186"/>
                    <a:pt x="150" y="192"/>
                  </a:cubicBezTo>
                  <a:cubicBezTo>
                    <a:pt x="147" y="195"/>
                    <a:pt x="136" y="203"/>
                    <a:pt x="133" y="203"/>
                  </a:cubicBezTo>
                  <a:cubicBezTo>
                    <a:pt x="133" y="206"/>
                    <a:pt x="127" y="209"/>
                    <a:pt x="127" y="214"/>
                  </a:cubicBezTo>
                  <a:cubicBezTo>
                    <a:pt x="125" y="217"/>
                    <a:pt x="125" y="223"/>
                    <a:pt x="125" y="226"/>
                  </a:cubicBezTo>
                  <a:cubicBezTo>
                    <a:pt x="122" y="229"/>
                    <a:pt x="119" y="234"/>
                    <a:pt x="119" y="237"/>
                  </a:cubicBezTo>
                  <a:cubicBezTo>
                    <a:pt x="119" y="243"/>
                    <a:pt x="116" y="246"/>
                    <a:pt x="113" y="248"/>
                  </a:cubicBezTo>
                  <a:cubicBezTo>
                    <a:pt x="113" y="251"/>
                    <a:pt x="110" y="254"/>
                    <a:pt x="108" y="254"/>
                  </a:cubicBezTo>
                  <a:cubicBezTo>
                    <a:pt x="108" y="254"/>
                    <a:pt x="96" y="257"/>
                    <a:pt x="93" y="260"/>
                  </a:cubicBezTo>
                  <a:cubicBezTo>
                    <a:pt x="90" y="263"/>
                    <a:pt x="88" y="266"/>
                    <a:pt x="88" y="268"/>
                  </a:cubicBezTo>
                  <a:cubicBezTo>
                    <a:pt x="88" y="268"/>
                    <a:pt x="93" y="274"/>
                    <a:pt x="96" y="274"/>
                  </a:cubicBezTo>
                  <a:lnTo>
                    <a:pt x="102" y="274"/>
                  </a:lnTo>
                  <a:cubicBezTo>
                    <a:pt x="102" y="274"/>
                    <a:pt x="102" y="283"/>
                    <a:pt x="102" y="285"/>
                  </a:cubicBezTo>
                  <a:cubicBezTo>
                    <a:pt x="102" y="285"/>
                    <a:pt x="99" y="294"/>
                    <a:pt x="102" y="294"/>
                  </a:cubicBezTo>
                  <a:cubicBezTo>
                    <a:pt x="105" y="294"/>
                    <a:pt x="110" y="294"/>
                    <a:pt x="110" y="294"/>
                  </a:cubicBezTo>
                  <a:cubicBezTo>
                    <a:pt x="119" y="297"/>
                    <a:pt x="119" y="297"/>
                    <a:pt x="119" y="297"/>
                  </a:cubicBezTo>
                  <a:cubicBezTo>
                    <a:pt x="125" y="302"/>
                    <a:pt x="125" y="302"/>
                    <a:pt x="125" y="302"/>
                  </a:cubicBezTo>
                  <a:cubicBezTo>
                    <a:pt x="130" y="305"/>
                    <a:pt x="130" y="305"/>
                    <a:pt x="130" y="305"/>
                  </a:cubicBezTo>
                  <a:cubicBezTo>
                    <a:pt x="130" y="305"/>
                    <a:pt x="127" y="308"/>
                    <a:pt x="127" y="311"/>
                  </a:cubicBezTo>
                  <a:cubicBezTo>
                    <a:pt x="127" y="314"/>
                    <a:pt x="125" y="317"/>
                    <a:pt x="122" y="317"/>
                  </a:cubicBezTo>
                  <a:lnTo>
                    <a:pt x="122" y="317"/>
                  </a:lnTo>
                  <a:cubicBezTo>
                    <a:pt x="122" y="314"/>
                    <a:pt x="122" y="314"/>
                    <a:pt x="119" y="311"/>
                  </a:cubicBezTo>
                  <a:cubicBezTo>
                    <a:pt x="119" y="308"/>
                    <a:pt x="119" y="305"/>
                    <a:pt x="116" y="305"/>
                  </a:cubicBezTo>
                  <a:lnTo>
                    <a:pt x="113" y="305"/>
                  </a:lnTo>
                  <a:lnTo>
                    <a:pt x="110" y="305"/>
                  </a:lnTo>
                  <a:lnTo>
                    <a:pt x="108" y="308"/>
                  </a:lnTo>
                  <a:lnTo>
                    <a:pt x="108" y="308"/>
                  </a:lnTo>
                  <a:cubicBezTo>
                    <a:pt x="105" y="305"/>
                    <a:pt x="102" y="305"/>
                    <a:pt x="99" y="302"/>
                  </a:cubicBezTo>
                  <a:lnTo>
                    <a:pt x="99" y="302"/>
                  </a:lnTo>
                  <a:lnTo>
                    <a:pt x="99" y="302"/>
                  </a:lnTo>
                  <a:cubicBezTo>
                    <a:pt x="96" y="302"/>
                    <a:pt x="96" y="302"/>
                    <a:pt x="96" y="302"/>
                  </a:cubicBezTo>
                  <a:cubicBezTo>
                    <a:pt x="96" y="302"/>
                    <a:pt x="96" y="302"/>
                    <a:pt x="96" y="300"/>
                  </a:cubicBezTo>
                  <a:cubicBezTo>
                    <a:pt x="99" y="297"/>
                    <a:pt x="99" y="294"/>
                    <a:pt x="99" y="291"/>
                  </a:cubicBezTo>
                  <a:cubicBezTo>
                    <a:pt x="99" y="291"/>
                    <a:pt x="96" y="285"/>
                    <a:pt x="93" y="285"/>
                  </a:cubicBezTo>
                  <a:cubicBezTo>
                    <a:pt x="90" y="285"/>
                    <a:pt x="93" y="288"/>
                    <a:pt x="93" y="288"/>
                  </a:cubicBezTo>
                  <a:lnTo>
                    <a:pt x="90" y="285"/>
                  </a:lnTo>
                  <a:cubicBezTo>
                    <a:pt x="88" y="283"/>
                    <a:pt x="85" y="280"/>
                    <a:pt x="85" y="280"/>
                  </a:cubicBezTo>
                  <a:lnTo>
                    <a:pt x="85" y="280"/>
                  </a:lnTo>
                  <a:cubicBezTo>
                    <a:pt x="82" y="280"/>
                    <a:pt x="82" y="280"/>
                    <a:pt x="82" y="280"/>
                  </a:cubicBezTo>
                  <a:lnTo>
                    <a:pt x="79" y="280"/>
                  </a:lnTo>
                  <a:cubicBezTo>
                    <a:pt x="79" y="277"/>
                    <a:pt x="82" y="271"/>
                    <a:pt x="82" y="268"/>
                  </a:cubicBezTo>
                  <a:cubicBezTo>
                    <a:pt x="82" y="266"/>
                    <a:pt x="82" y="263"/>
                    <a:pt x="82" y="260"/>
                  </a:cubicBezTo>
                  <a:cubicBezTo>
                    <a:pt x="82" y="257"/>
                    <a:pt x="85" y="254"/>
                    <a:pt x="85" y="251"/>
                  </a:cubicBezTo>
                  <a:cubicBezTo>
                    <a:pt x="85" y="248"/>
                    <a:pt x="85" y="246"/>
                    <a:pt x="85" y="246"/>
                  </a:cubicBezTo>
                  <a:cubicBezTo>
                    <a:pt x="85" y="246"/>
                    <a:pt x="71" y="271"/>
                    <a:pt x="68" y="294"/>
                  </a:cubicBezTo>
                  <a:lnTo>
                    <a:pt x="68" y="294"/>
                  </a:lnTo>
                  <a:lnTo>
                    <a:pt x="68" y="294"/>
                  </a:lnTo>
                  <a:cubicBezTo>
                    <a:pt x="71" y="294"/>
                    <a:pt x="74" y="294"/>
                    <a:pt x="74" y="297"/>
                  </a:cubicBezTo>
                  <a:cubicBezTo>
                    <a:pt x="74" y="300"/>
                    <a:pt x="74" y="302"/>
                    <a:pt x="74" y="305"/>
                  </a:cubicBezTo>
                  <a:cubicBezTo>
                    <a:pt x="74" y="308"/>
                    <a:pt x="74" y="308"/>
                    <a:pt x="74" y="319"/>
                  </a:cubicBezTo>
                  <a:cubicBezTo>
                    <a:pt x="74" y="331"/>
                    <a:pt x="76" y="334"/>
                    <a:pt x="74" y="336"/>
                  </a:cubicBezTo>
                  <a:cubicBezTo>
                    <a:pt x="74" y="339"/>
                    <a:pt x="71" y="345"/>
                    <a:pt x="71" y="348"/>
                  </a:cubicBezTo>
                  <a:cubicBezTo>
                    <a:pt x="68" y="353"/>
                    <a:pt x="74" y="365"/>
                    <a:pt x="74" y="365"/>
                  </a:cubicBezTo>
                  <a:cubicBezTo>
                    <a:pt x="76" y="367"/>
                    <a:pt x="76" y="367"/>
                    <a:pt x="76" y="370"/>
                  </a:cubicBezTo>
                  <a:cubicBezTo>
                    <a:pt x="79" y="370"/>
                    <a:pt x="76" y="376"/>
                    <a:pt x="76" y="376"/>
                  </a:cubicBezTo>
                  <a:cubicBezTo>
                    <a:pt x="76" y="376"/>
                    <a:pt x="76" y="376"/>
                    <a:pt x="79" y="373"/>
                  </a:cubicBezTo>
                  <a:cubicBezTo>
                    <a:pt x="85" y="365"/>
                    <a:pt x="88" y="362"/>
                    <a:pt x="88" y="362"/>
                  </a:cubicBezTo>
                  <a:cubicBezTo>
                    <a:pt x="90" y="356"/>
                    <a:pt x="90" y="356"/>
                    <a:pt x="90" y="356"/>
                  </a:cubicBezTo>
                  <a:cubicBezTo>
                    <a:pt x="90" y="356"/>
                    <a:pt x="90" y="353"/>
                    <a:pt x="96" y="353"/>
                  </a:cubicBezTo>
                  <a:lnTo>
                    <a:pt x="96" y="353"/>
                  </a:lnTo>
                  <a:cubicBezTo>
                    <a:pt x="105" y="353"/>
                    <a:pt x="105" y="353"/>
                    <a:pt x="108" y="356"/>
                  </a:cubicBezTo>
                  <a:cubicBezTo>
                    <a:pt x="108" y="359"/>
                    <a:pt x="105" y="365"/>
                    <a:pt x="108" y="365"/>
                  </a:cubicBezTo>
                  <a:lnTo>
                    <a:pt x="108" y="365"/>
                  </a:lnTo>
                  <a:cubicBezTo>
                    <a:pt x="110" y="365"/>
                    <a:pt x="113" y="365"/>
                    <a:pt x="116" y="365"/>
                  </a:cubicBezTo>
                  <a:cubicBezTo>
                    <a:pt x="119" y="362"/>
                    <a:pt x="122" y="362"/>
                    <a:pt x="125" y="362"/>
                  </a:cubicBezTo>
                  <a:lnTo>
                    <a:pt x="125" y="362"/>
                  </a:lnTo>
                  <a:cubicBezTo>
                    <a:pt x="127" y="362"/>
                    <a:pt x="130" y="365"/>
                    <a:pt x="130" y="367"/>
                  </a:cubicBezTo>
                  <a:cubicBezTo>
                    <a:pt x="133" y="373"/>
                    <a:pt x="136" y="379"/>
                    <a:pt x="139" y="381"/>
                  </a:cubicBezTo>
                  <a:cubicBezTo>
                    <a:pt x="141" y="381"/>
                    <a:pt x="139" y="390"/>
                    <a:pt x="141" y="393"/>
                  </a:cubicBezTo>
                  <a:cubicBezTo>
                    <a:pt x="141" y="395"/>
                    <a:pt x="153" y="398"/>
                    <a:pt x="153" y="398"/>
                  </a:cubicBezTo>
                  <a:cubicBezTo>
                    <a:pt x="155" y="398"/>
                    <a:pt x="167" y="401"/>
                    <a:pt x="169" y="401"/>
                  </a:cubicBezTo>
                  <a:cubicBezTo>
                    <a:pt x="172" y="404"/>
                    <a:pt x="169" y="410"/>
                    <a:pt x="175" y="410"/>
                  </a:cubicBezTo>
                  <a:cubicBezTo>
                    <a:pt x="178" y="412"/>
                    <a:pt x="181" y="421"/>
                    <a:pt x="181" y="421"/>
                  </a:cubicBezTo>
                  <a:cubicBezTo>
                    <a:pt x="181" y="421"/>
                    <a:pt x="184" y="432"/>
                    <a:pt x="181" y="435"/>
                  </a:cubicBezTo>
                  <a:cubicBezTo>
                    <a:pt x="181" y="438"/>
                    <a:pt x="181" y="441"/>
                    <a:pt x="184" y="444"/>
                  </a:cubicBezTo>
                  <a:cubicBezTo>
                    <a:pt x="186" y="444"/>
                    <a:pt x="198" y="444"/>
                    <a:pt x="198" y="444"/>
                  </a:cubicBezTo>
                  <a:cubicBezTo>
                    <a:pt x="198" y="444"/>
                    <a:pt x="192" y="452"/>
                    <a:pt x="201" y="455"/>
                  </a:cubicBezTo>
                  <a:cubicBezTo>
                    <a:pt x="206" y="458"/>
                    <a:pt x="215" y="461"/>
                    <a:pt x="218" y="461"/>
                  </a:cubicBezTo>
                  <a:cubicBezTo>
                    <a:pt x="218" y="463"/>
                    <a:pt x="212" y="469"/>
                    <a:pt x="220" y="469"/>
                  </a:cubicBezTo>
                  <a:lnTo>
                    <a:pt x="220" y="469"/>
                  </a:lnTo>
                  <a:cubicBezTo>
                    <a:pt x="226" y="469"/>
                    <a:pt x="229" y="466"/>
                    <a:pt x="232" y="466"/>
                  </a:cubicBezTo>
                  <a:cubicBezTo>
                    <a:pt x="237" y="466"/>
                    <a:pt x="240" y="469"/>
                    <a:pt x="243" y="469"/>
                  </a:cubicBezTo>
                  <a:cubicBezTo>
                    <a:pt x="246" y="472"/>
                    <a:pt x="243" y="478"/>
                    <a:pt x="254" y="483"/>
                  </a:cubicBezTo>
                  <a:cubicBezTo>
                    <a:pt x="266" y="489"/>
                    <a:pt x="269" y="492"/>
                    <a:pt x="271" y="495"/>
                  </a:cubicBezTo>
                  <a:cubicBezTo>
                    <a:pt x="274" y="495"/>
                    <a:pt x="280" y="495"/>
                    <a:pt x="277" y="503"/>
                  </a:cubicBezTo>
                  <a:cubicBezTo>
                    <a:pt x="277" y="512"/>
                    <a:pt x="274" y="517"/>
                    <a:pt x="271" y="520"/>
                  </a:cubicBezTo>
                  <a:cubicBezTo>
                    <a:pt x="266" y="523"/>
                    <a:pt x="260" y="534"/>
                    <a:pt x="257" y="537"/>
                  </a:cubicBezTo>
                  <a:cubicBezTo>
                    <a:pt x="254" y="540"/>
                    <a:pt x="252" y="548"/>
                    <a:pt x="254" y="554"/>
                  </a:cubicBezTo>
                  <a:cubicBezTo>
                    <a:pt x="257" y="557"/>
                    <a:pt x="263" y="565"/>
                    <a:pt x="263" y="568"/>
                  </a:cubicBezTo>
                  <a:cubicBezTo>
                    <a:pt x="263" y="571"/>
                    <a:pt x="263" y="582"/>
                    <a:pt x="260" y="585"/>
                  </a:cubicBezTo>
                  <a:cubicBezTo>
                    <a:pt x="260" y="591"/>
                    <a:pt x="254" y="596"/>
                    <a:pt x="254" y="596"/>
                  </a:cubicBezTo>
                  <a:cubicBezTo>
                    <a:pt x="254" y="596"/>
                    <a:pt x="263" y="602"/>
                    <a:pt x="257" y="608"/>
                  </a:cubicBezTo>
                  <a:cubicBezTo>
                    <a:pt x="252" y="613"/>
                    <a:pt x="243" y="622"/>
                    <a:pt x="240" y="622"/>
                  </a:cubicBezTo>
                  <a:cubicBezTo>
                    <a:pt x="235" y="625"/>
                    <a:pt x="226" y="630"/>
                    <a:pt x="226" y="630"/>
                  </a:cubicBezTo>
                  <a:cubicBezTo>
                    <a:pt x="226" y="630"/>
                    <a:pt x="226" y="647"/>
                    <a:pt x="226" y="650"/>
                  </a:cubicBezTo>
                  <a:cubicBezTo>
                    <a:pt x="226" y="656"/>
                    <a:pt x="209" y="681"/>
                    <a:pt x="215" y="690"/>
                  </a:cubicBezTo>
                  <a:cubicBezTo>
                    <a:pt x="220" y="695"/>
                    <a:pt x="223" y="701"/>
                    <a:pt x="220" y="707"/>
                  </a:cubicBezTo>
                  <a:cubicBezTo>
                    <a:pt x="220" y="710"/>
                    <a:pt x="218" y="710"/>
                    <a:pt x="215" y="712"/>
                  </a:cubicBezTo>
                  <a:cubicBezTo>
                    <a:pt x="215" y="715"/>
                    <a:pt x="203" y="712"/>
                    <a:pt x="209" y="724"/>
                  </a:cubicBezTo>
                  <a:cubicBezTo>
                    <a:pt x="218" y="732"/>
                    <a:pt x="220" y="735"/>
                    <a:pt x="223" y="741"/>
                  </a:cubicBezTo>
                  <a:cubicBezTo>
                    <a:pt x="226" y="746"/>
                    <a:pt x="223" y="746"/>
                    <a:pt x="229" y="752"/>
                  </a:cubicBezTo>
                  <a:cubicBezTo>
                    <a:pt x="232" y="757"/>
                    <a:pt x="235" y="763"/>
                    <a:pt x="240" y="769"/>
                  </a:cubicBezTo>
                  <a:cubicBezTo>
                    <a:pt x="246" y="772"/>
                    <a:pt x="249" y="774"/>
                    <a:pt x="249" y="780"/>
                  </a:cubicBezTo>
                  <a:cubicBezTo>
                    <a:pt x="249" y="783"/>
                    <a:pt x="254" y="791"/>
                    <a:pt x="254" y="791"/>
                  </a:cubicBezTo>
                  <a:cubicBezTo>
                    <a:pt x="252" y="791"/>
                    <a:pt x="252" y="788"/>
                    <a:pt x="249" y="788"/>
                  </a:cubicBezTo>
                  <a:cubicBezTo>
                    <a:pt x="235" y="780"/>
                    <a:pt x="246" y="786"/>
                    <a:pt x="232" y="774"/>
                  </a:cubicBezTo>
                  <a:cubicBezTo>
                    <a:pt x="215" y="760"/>
                    <a:pt x="212" y="766"/>
                    <a:pt x="203" y="757"/>
                  </a:cubicBezTo>
                  <a:lnTo>
                    <a:pt x="203" y="757"/>
                  </a:lnTo>
                  <a:cubicBezTo>
                    <a:pt x="201" y="757"/>
                    <a:pt x="201" y="757"/>
                    <a:pt x="201" y="757"/>
                  </a:cubicBezTo>
                  <a:cubicBezTo>
                    <a:pt x="201" y="760"/>
                    <a:pt x="201" y="760"/>
                    <a:pt x="201" y="760"/>
                  </a:cubicBezTo>
                  <a:cubicBezTo>
                    <a:pt x="201" y="760"/>
                    <a:pt x="201" y="757"/>
                    <a:pt x="195" y="744"/>
                  </a:cubicBezTo>
                  <a:cubicBezTo>
                    <a:pt x="181" y="710"/>
                    <a:pt x="178" y="715"/>
                    <a:pt x="175" y="707"/>
                  </a:cubicBezTo>
                  <a:cubicBezTo>
                    <a:pt x="172" y="698"/>
                    <a:pt x="175" y="707"/>
                    <a:pt x="164" y="690"/>
                  </a:cubicBezTo>
                  <a:cubicBezTo>
                    <a:pt x="155" y="673"/>
                    <a:pt x="164" y="684"/>
                    <a:pt x="155" y="673"/>
                  </a:cubicBezTo>
                  <a:cubicBezTo>
                    <a:pt x="153" y="670"/>
                    <a:pt x="150" y="667"/>
                    <a:pt x="147" y="667"/>
                  </a:cubicBezTo>
                  <a:lnTo>
                    <a:pt x="147" y="667"/>
                  </a:lnTo>
                  <a:lnTo>
                    <a:pt x="147" y="667"/>
                  </a:lnTo>
                  <a:cubicBezTo>
                    <a:pt x="144" y="667"/>
                    <a:pt x="144" y="667"/>
                    <a:pt x="141" y="656"/>
                  </a:cubicBezTo>
                  <a:cubicBezTo>
                    <a:pt x="139" y="636"/>
                    <a:pt x="136" y="650"/>
                    <a:pt x="130" y="627"/>
                  </a:cubicBezTo>
                  <a:cubicBezTo>
                    <a:pt x="127" y="605"/>
                    <a:pt x="136" y="605"/>
                    <a:pt x="125" y="593"/>
                  </a:cubicBezTo>
                  <a:cubicBezTo>
                    <a:pt x="110" y="582"/>
                    <a:pt x="110" y="588"/>
                    <a:pt x="108" y="579"/>
                  </a:cubicBezTo>
                  <a:cubicBezTo>
                    <a:pt x="105" y="574"/>
                    <a:pt x="108" y="579"/>
                    <a:pt x="99" y="560"/>
                  </a:cubicBezTo>
                  <a:cubicBezTo>
                    <a:pt x="88" y="540"/>
                    <a:pt x="71" y="534"/>
                    <a:pt x="74" y="500"/>
                  </a:cubicBezTo>
                  <a:cubicBezTo>
                    <a:pt x="74" y="466"/>
                    <a:pt x="74" y="461"/>
                    <a:pt x="74" y="461"/>
                  </a:cubicBezTo>
                  <a:cubicBezTo>
                    <a:pt x="74" y="461"/>
                    <a:pt x="56" y="449"/>
                    <a:pt x="62" y="429"/>
                  </a:cubicBezTo>
                  <a:cubicBezTo>
                    <a:pt x="68" y="410"/>
                    <a:pt x="71" y="415"/>
                    <a:pt x="68" y="410"/>
                  </a:cubicBezTo>
                  <a:cubicBezTo>
                    <a:pt x="65" y="404"/>
                    <a:pt x="62" y="407"/>
                    <a:pt x="59" y="398"/>
                  </a:cubicBezTo>
                  <a:cubicBezTo>
                    <a:pt x="54" y="390"/>
                    <a:pt x="51" y="390"/>
                    <a:pt x="51" y="387"/>
                  </a:cubicBezTo>
                  <a:cubicBezTo>
                    <a:pt x="51" y="384"/>
                    <a:pt x="48" y="379"/>
                    <a:pt x="48" y="376"/>
                  </a:cubicBezTo>
                  <a:cubicBezTo>
                    <a:pt x="48" y="373"/>
                    <a:pt x="48" y="370"/>
                    <a:pt x="48" y="370"/>
                  </a:cubicBezTo>
                  <a:cubicBezTo>
                    <a:pt x="42" y="376"/>
                    <a:pt x="42" y="376"/>
                    <a:pt x="42" y="376"/>
                  </a:cubicBezTo>
                  <a:cubicBezTo>
                    <a:pt x="42" y="376"/>
                    <a:pt x="0" y="808"/>
                    <a:pt x="432" y="874"/>
                  </a:cubicBezTo>
                  <a:cubicBezTo>
                    <a:pt x="432" y="874"/>
                    <a:pt x="345" y="854"/>
                    <a:pt x="325" y="837"/>
                  </a:cubicBezTo>
                  <a:cubicBezTo>
                    <a:pt x="325" y="834"/>
                    <a:pt x="325" y="834"/>
                    <a:pt x="323" y="831"/>
                  </a:cubicBezTo>
                  <a:cubicBezTo>
                    <a:pt x="323" y="831"/>
                    <a:pt x="323" y="811"/>
                    <a:pt x="325" y="811"/>
                  </a:cubicBezTo>
                  <a:cubicBezTo>
                    <a:pt x="328" y="811"/>
                    <a:pt x="331" y="814"/>
                    <a:pt x="334" y="814"/>
                  </a:cubicBezTo>
                  <a:cubicBezTo>
                    <a:pt x="336" y="814"/>
                    <a:pt x="339" y="814"/>
                    <a:pt x="342" y="811"/>
                  </a:cubicBezTo>
                  <a:cubicBezTo>
                    <a:pt x="348" y="806"/>
                    <a:pt x="356" y="800"/>
                    <a:pt x="356" y="800"/>
                  </a:cubicBezTo>
                  <a:cubicBezTo>
                    <a:pt x="356" y="808"/>
                    <a:pt x="356" y="808"/>
                    <a:pt x="356" y="808"/>
                  </a:cubicBezTo>
                  <a:lnTo>
                    <a:pt x="356" y="808"/>
                  </a:lnTo>
                  <a:cubicBezTo>
                    <a:pt x="356" y="808"/>
                    <a:pt x="359" y="808"/>
                    <a:pt x="370" y="806"/>
                  </a:cubicBezTo>
                  <a:cubicBezTo>
                    <a:pt x="390" y="803"/>
                    <a:pt x="390" y="806"/>
                    <a:pt x="396" y="803"/>
                  </a:cubicBezTo>
                  <a:cubicBezTo>
                    <a:pt x="401" y="800"/>
                    <a:pt x="407" y="788"/>
                    <a:pt x="413" y="788"/>
                  </a:cubicBezTo>
                  <a:cubicBezTo>
                    <a:pt x="413" y="788"/>
                    <a:pt x="416" y="788"/>
                    <a:pt x="416" y="791"/>
                  </a:cubicBezTo>
                  <a:cubicBezTo>
                    <a:pt x="421" y="803"/>
                    <a:pt x="410" y="797"/>
                    <a:pt x="421" y="803"/>
                  </a:cubicBezTo>
                  <a:cubicBezTo>
                    <a:pt x="421" y="803"/>
                    <a:pt x="424" y="803"/>
                    <a:pt x="427" y="803"/>
                  </a:cubicBezTo>
                  <a:cubicBezTo>
                    <a:pt x="435" y="803"/>
                    <a:pt x="447" y="800"/>
                    <a:pt x="447" y="800"/>
                  </a:cubicBezTo>
                  <a:cubicBezTo>
                    <a:pt x="447" y="800"/>
                    <a:pt x="455" y="800"/>
                    <a:pt x="467" y="800"/>
                  </a:cubicBezTo>
                  <a:cubicBezTo>
                    <a:pt x="472" y="800"/>
                    <a:pt x="478" y="800"/>
                    <a:pt x="481" y="797"/>
                  </a:cubicBezTo>
                  <a:cubicBezTo>
                    <a:pt x="484" y="794"/>
                    <a:pt x="484" y="791"/>
                    <a:pt x="486" y="791"/>
                  </a:cubicBezTo>
                  <a:cubicBezTo>
                    <a:pt x="486" y="791"/>
                    <a:pt x="486" y="791"/>
                    <a:pt x="489" y="791"/>
                  </a:cubicBezTo>
                  <a:cubicBezTo>
                    <a:pt x="492" y="791"/>
                    <a:pt x="495" y="800"/>
                    <a:pt x="495" y="800"/>
                  </a:cubicBezTo>
                  <a:cubicBezTo>
                    <a:pt x="481" y="808"/>
                    <a:pt x="481" y="808"/>
                    <a:pt x="481" y="808"/>
                  </a:cubicBezTo>
                  <a:cubicBezTo>
                    <a:pt x="464" y="820"/>
                    <a:pt x="464" y="820"/>
                    <a:pt x="464" y="820"/>
                  </a:cubicBezTo>
                  <a:cubicBezTo>
                    <a:pt x="464" y="820"/>
                    <a:pt x="458" y="823"/>
                    <a:pt x="464" y="825"/>
                  </a:cubicBezTo>
                  <a:cubicBezTo>
                    <a:pt x="469" y="828"/>
                    <a:pt x="472" y="828"/>
                    <a:pt x="481" y="828"/>
                  </a:cubicBezTo>
                  <a:cubicBezTo>
                    <a:pt x="486" y="831"/>
                    <a:pt x="498" y="837"/>
                    <a:pt x="503" y="837"/>
                  </a:cubicBezTo>
                  <a:cubicBezTo>
                    <a:pt x="506" y="837"/>
                    <a:pt x="506" y="837"/>
                    <a:pt x="509" y="837"/>
                  </a:cubicBezTo>
                  <a:cubicBezTo>
                    <a:pt x="512" y="828"/>
                    <a:pt x="515" y="825"/>
                    <a:pt x="518" y="820"/>
                  </a:cubicBezTo>
                  <a:cubicBezTo>
                    <a:pt x="520" y="817"/>
                    <a:pt x="518" y="808"/>
                    <a:pt x="526" y="808"/>
                  </a:cubicBezTo>
                  <a:cubicBezTo>
                    <a:pt x="534" y="808"/>
                    <a:pt x="540" y="811"/>
                    <a:pt x="540" y="811"/>
                  </a:cubicBezTo>
                  <a:cubicBezTo>
                    <a:pt x="534" y="825"/>
                    <a:pt x="534" y="825"/>
                    <a:pt x="534" y="825"/>
                  </a:cubicBezTo>
                  <a:cubicBezTo>
                    <a:pt x="534" y="825"/>
                    <a:pt x="545" y="823"/>
                    <a:pt x="551" y="823"/>
                  </a:cubicBezTo>
                  <a:cubicBezTo>
                    <a:pt x="554" y="823"/>
                    <a:pt x="557" y="828"/>
                    <a:pt x="560" y="828"/>
                  </a:cubicBezTo>
                  <a:cubicBezTo>
                    <a:pt x="562" y="828"/>
                    <a:pt x="562" y="828"/>
                    <a:pt x="565" y="825"/>
                  </a:cubicBezTo>
                  <a:cubicBezTo>
                    <a:pt x="571" y="817"/>
                    <a:pt x="574" y="817"/>
                    <a:pt x="579" y="817"/>
                  </a:cubicBezTo>
                  <a:cubicBezTo>
                    <a:pt x="585" y="817"/>
                    <a:pt x="594" y="814"/>
                    <a:pt x="599" y="814"/>
                  </a:cubicBezTo>
                  <a:cubicBezTo>
                    <a:pt x="599" y="814"/>
                    <a:pt x="599" y="814"/>
                    <a:pt x="602" y="814"/>
                  </a:cubicBezTo>
                  <a:cubicBezTo>
                    <a:pt x="605" y="814"/>
                    <a:pt x="611" y="817"/>
                    <a:pt x="613" y="817"/>
                  </a:cubicBezTo>
                  <a:cubicBezTo>
                    <a:pt x="616" y="817"/>
                    <a:pt x="630" y="825"/>
                    <a:pt x="633" y="825"/>
                  </a:cubicBezTo>
                  <a:lnTo>
                    <a:pt x="636" y="825"/>
                  </a:lnTo>
                  <a:cubicBezTo>
                    <a:pt x="636" y="825"/>
                    <a:pt x="642" y="823"/>
                    <a:pt x="647" y="823"/>
                  </a:cubicBezTo>
                  <a:lnTo>
                    <a:pt x="647" y="823"/>
                  </a:lnTo>
                  <a:cubicBezTo>
                    <a:pt x="653" y="823"/>
                    <a:pt x="656" y="823"/>
                    <a:pt x="656" y="823"/>
                  </a:cubicBezTo>
                  <a:cubicBezTo>
                    <a:pt x="656" y="823"/>
                    <a:pt x="605" y="871"/>
                    <a:pt x="501" y="874"/>
                  </a:cubicBezTo>
                  <a:cubicBezTo>
                    <a:pt x="501" y="874"/>
                    <a:pt x="501" y="874"/>
                    <a:pt x="503" y="874"/>
                  </a:cubicBezTo>
                  <a:cubicBezTo>
                    <a:pt x="526" y="874"/>
                    <a:pt x="602" y="871"/>
                    <a:pt x="687" y="828"/>
                  </a:cubicBezTo>
                  <a:cubicBezTo>
                    <a:pt x="752" y="794"/>
                    <a:pt x="820" y="741"/>
                    <a:pt x="874" y="650"/>
                  </a:cubicBezTo>
                  <a:cubicBezTo>
                    <a:pt x="973" y="481"/>
                    <a:pt x="947" y="274"/>
                    <a:pt x="809" y="136"/>
                  </a:cubicBezTo>
                  <a:cubicBezTo>
                    <a:pt x="758" y="85"/>
                    <a:pt x="690" y="42"/>
                    <a:pt x="608" y="14"/>
                  </a:cubicBezTo>
                  <a:cubicBezTo>
                    <a:pt x="608" y="14"/>
                    <a:pt x="837" y="99"/>
                    <a:pt x="896" y="319"/>
                  </a:cubicBezTo>
                  <a:cubicBezTo>
                    <a:pt x="896" y="322"/>
                    <a:pt x="896" y="322"/>
                    <a:pt x="896" y="322"/>
                  </a:cubicBezTo>
                  <a:cubicBezTo>
                    <a:pt x="891" y="317"/>
                    <a:pt x="891" y="319"/>
                    <a:pt x="885" y="308"/>
                  </a:cubicBezTo>
                  <a:cubicBezTo>
                    <a:pt x="879" y="300"/>
                    <a:pt x="882" y="302"/>
                    <a:pt x="879" y="294"/>
                  </a:cubicBezTo>
                  <a:cubicBezTo>
                    <a:pt x="877" y="291"/>
                    <a:pt x="877" y="291"/>
                    <a:pt x="877" y="291"/>
                  </a:cubicBezTo>
                  <a:cubicBezTo>
                    <a:pt x="874" y="288"/>
                    <a:pt x="874" y="291"/>
                    <a:pt x="871" y="285"/>
                  </a:cubicBezTo>
                  <a:cubicBezTo>
                    <a:pt x="865" y="277"/>
                    <a:pt x="865" y="280"/>
                    <a:pt x="860" y="274"/>
                  </a:cubicBezTo>
                  <a:cubicBezTo>
                    <a:pt x="857" y="271"/>
                    <a:pt x="851" y="257"/>
                    <a:pt x="848" y="251"/>
                  </a:cubicBezTo>
                  <a:cubicBezTo>
                    <a:pt x="845" y="248"/>
                    <a:pt x="837" y="248"/>
                    <a:pt x="834" y="246"/>
                  </a:cubicBezTo>
                  <a:cubicBezTo>
                    <a:pt x="831" y="246"/>
                    <a:pt x="831" y="243"/>
                    <a:pt x="828" y="243"/>
                  </a:cubicBezTo>
                  <a:cubicBezTo>
                    <a:pt x="828" y="243"/>
                    <a:pt x="828" y="243"/>
                    <a:pt x="828" y="246"/>
                  </a:cubicBezTo>
                  <a:cubicBezTo>
                    <a:pt x="826" y="251"/>
                    <a:pt x="834" y="260"/>
                    <a:pt x="834" y="260"/>
                  </a:cubicBezTo>
                  <a:cubicBezTo>
                    <a:pt x="834" y="274"/>
                    <a:pt x="834" y="274"/>
                    <a:pt x="834" y="274"/>
                  </a:cubicBezTo>
                  <a:cubicBezTo>
                    <a:pt x="834" y="274"/>
                    <a:pt x="840" y="291"/>
                    <a:pt x="840" y="294"/>
                  </a:cubicBezTo>
                  <a:cubicBezTo>
                    <a:pt x="840" y="300"/>
                    <a:pt x="837" y="311"/>
                    <a:pt x="837" y="311"/>
                  </a:cubicBezTo>
                  <a:cubicBezTo>
                    <a:pt x="837" y="311"/>
                    <a:pt x="834" y="322"/>
                    <a:pt x="828" y="325"/>
                  </a:cubicBezTo>
                  <a:cubicBezTo>
                    <a:pt x="826" y="328"/>
                    <a:pt x="803" y="331"/>
                    <a:pt x="803" y="331"/>
                  </a:cubicBezTo>
                  <a:cubicBezTo>
                    <a:pt x="803" y="331"/>
                    <a:pt x="794" y="322"/>
                    <a:pt x="792" y="317"/>
                  </a:cubicBezTo>
                  <a:cubicBezTo>
                    <a:pt x="786" y="308"/>
                    <a:pt x="772" y="305"/>
                    <a:pt x="772" y="302"/>
                  </a:cubicBezTo>
                  <a:cubicBezTo>
                    <a:pt x="769" y="300"/>
                    <a:pt x="775" y="294"/>
                    <a:pt x="769" y="285"/>
                  </a:cubicBezTo>
                  <a:cubicBezTo>
                    <a:pt x="760" y="277"/>
                    <a:pt x="769" y="280"/>
                    <a:pt x="760" y="271"/>
                  </a:cubicBezTo>
                  <a:cubicBezTo>
                    <a:pt x="752" y="266"/>
                    <a:pt x="752" y="266"/>
                    <a:pt x="752" y="266"/>
                  </a:cubicBezTo>
                  <a:cubicBezTo>
                    <a:pt x="752" y="266"/>
                    <a:pt x="746" y="263"/>
                    <a:pt x="741" y="263"/>
                  </a:cubicBezTo>
                  <a:cubicBezTo>
                    <a:pt x="738" y="263"/>
                    <a:pt x="735" y="266"/>
                    <a:pt x="738" y="268"/>
                  </a:cubicBezTo>
                  <a:cubicBezTo>
                    <a:pt x="746" y="280"/>
                    <a:pt x="738" y="291"/>
                    <a:pt x="743" y="291"/>
                  </a:cubicBezTo>
                  <a:cubicBezTo>
                    <a:pt x="743" y="291"/>
                    <a:pt x="743" y="291"/>
                    <a:pt x="746" y="291"/>
                  </a:cubicBezTo>
                  <a:lnTo>
                    <a:pt x="746" y="291"/>
                  </a:lnTo>
                  <a:lnTo>
                    <a:pt x="749" y="291"/>
                  </a:lnTo>
                  <a:cubicBezTo>
                    <a:pt x="752" y="291"/>
                    <a:pt x="752" y="294"/>
                    <a:pt x="755" y="297"/>
                  </a:cubicBezTo>
                  <a:cubicBezTo>
                    <a:pt x="760" y="308"/>
                    <a:pt x="760" y="311"/>
                    <a:pt x="763" y="314"/>
                  </a:cubicBezTo>
                  <a:cubicBezTo>
                    <a:pt x="766" y="317"/>
                    <a:pt x="769" y="331"/>
                    <a:pt x="772" y="331"/>
                  </a:cubicBezTo>
                  <a:cubicBezTo>
                    <a:pt x="775" y="334"/>
                    <a:pt x="789" y="331"/>
                    <a:pt x="786" y="336"/>
                  </a:cubicBezTo>
                  <a:cubicBezTo>
                    <a:pt x="786" y="342"/>
                    <a:pt x="780" y="351"/>
                    <a:pt x="786" y="351"/>
                  </a:cubicBezTo>
                  <a:cubicBezTo>
                    <a:pt x="792" y="353"/>
                    <a:pt x="794" y="356"/>
                    <a:pt x="797" y="356"/>
                  </a:cubicBezTo>
                  <a:lnTo>
                    <a:pt x="797" y="356"/>
                  </a:lnTo>
                  <a:cubicBezTo>
                    <a:pt x="800" y="356"/>
                    <a:pt x="800" y="356"/>
                    <a:pt x="800" y="356"/>
                  </a:cubicBezTo>
                  <a:lnTo>
                    <a:pt x="800" y="356"/>
                  </a:lnTo>
                  <a:cubicBezTo>
                    <a:pt x="803" y="356"/>
                    <a:pt x="803" y="356"/>
                    <a:pt x="803" y="356"/>
                  </a:cubicBezTo>
                  <a:cubicBezTo>
                    <a:pt x="803" y="356"/>
                    <a:pt x="803" y="356"/>
                    <a:pt x="809" y="353"/>
                  </a:cubicBezTo>
                  <a:cubicBezTo>
                    <a:pt x="814" y="351"/>
                    <a:pt x="823" y="351"/>
                    <a:pt x="823" y="351"/>
                  </a:cubicBezTo>
                  <a:cubicBezTo>
                    <a:pt x="823" y="351"/>
                    <a:pt x="834" y="359"/>
                    <a:pt x="834" y="362"/>
                  </a:cubicBezTo>
                  <a:cubicBezTo>
                    <a:pt x="834" y="365"/>
                    <a:pt x="828" y="381"/>
                    <a:pt x="828" y="381"/>
                  </a:cubicBezTo>
                  <a:cubicBezTo>
                    <a:pt x="820" y="398"/>
                    <a:pt x="820" y="398"/>
                    <a:pt x="820" y="398"/>
                  </a:cubicBezTo>
                  <a:cubicBezTo>
                    <a:pt x="820" y="398"/>
                    <a:pt x="823" y="429"/>
                    <a:pt x="817" y="429"/>
                  </a:cubicBezTo>
                  <a:cubicBezTo>
                    <a:pt x="811" y="429"/>
                    <a:pt x="806" y="444"/>
                    <a:pt x="803" y="446"/>
                  </a:cubicBezTo>
                  <a:cubicBezTo>
                    <a:pt x="797" y="446"/>
                    <a:pt x="797" y="469"/>
                    <a:pt x="797" y="469"/>
                  </a:cubicBezTo>
                  <a:cubicBezTo>
                    <a:pt x="789" y="481"/>
                    <a:pt x="789" y="481"/>
                    <a:pt x="789" y="481"/>
                  </a:cubicBezTo>
                  <a:cubicBezTo>
                    <a:pt x="789" y="481"/>
                    <a:pt x="789" y="495"/>
                    <a:pt x="789" y="497"/>
                  </a:cubicBezTo>
                  <a:cubicBezTo>
                    <a:pt x="789" y="503"/>
                    <a:pt x="792" y="520"/>
                    <a:pt x="789" y="529"/>
                  </a:cubicBezTo>
                  <a:cubicBezTo>
                    <a:pt x="789" y="537"/>
                    <a:pt x="775" y="543"/>
                    <a:pt x="775" y="543"/>
                  </a:cubicBezTo>
                  <a:cubicBezTo>
                    <a:pt x="775" y="543"/>
                    <a:pt x="792" y="560"/>
                    <a:pt x="783" y="560"/>
                  </a:cubicBezTo>
                  <a:cubicBezTo>
                    <a:pt x="775" y="562"/>
                    <a:pt x="766" y="574"/>
                    <a:pt x="763" y="576"/>
                  </a:cubicBezTo>
                  <a:cubicBezTo>
                    <a:pt x="763" y="582"/>
                    <a:pt x="763" y="588"/>
                    <a:pt x="758" y="588"/>
                  </a:cubicBezTo>
                  <a:cubicBezTo>
                    <a:pt x="752" y="591"/>
                    <a:pt x="743" y="591"/>
                    <a:pt x="743" y="593"/>
                  </a:cubicBezTo>
                  <a:cubicBezTo>
                    <a:pt x="743" y="596"/>
                    <a:pt x="743" y="608"/>
                    <a:pt x="743" y="608"/>
                  </a:cubicBezTo>
                  <a:cubicBezTo>
                    <a:pt x="727" y="633"/>
                    <a:pt x="727" y="633"/>
                    <a:pt x="727" y="633"/>
                  </a:cubicBezTo>
                  <a:cubicBezTo>
                    <a:pt x="707" y="650"/>
                    <a:pt x="707" y="650"/>
                    <a:pt x="707" y="650"/>
                  </a:cubicBezTo>
                  <a:cubicBezTo>
                    <a:pt x="707" y="650"/>
                    <a:pt x="710" y="661"/>
                    <a:pt x="704" y="661"/>
                  </a:cubicBezTo>
                  <a:cubicBezTo>
                    <a:pt x="699" y="661"/>
                    <a:pt x="679" y="670"/>
                    <a:pt x="673" y="673"/>
                  </a:cubicBezTo>
                  <a:cubicBezTo>
                    <a:pt x="670" y="676"/>
                    <a:pt x="656" y="684"/>
                    <a:pt x="650" y="684"/>
                  </a:cubicBezTo>
                  <a:cubicBezTo>
                    <a:pt x="647" y="684"/>
                    <a:pt x="650" y="690"/>
                    <a:pt x="650" y="690"/>
                  </a:cubicBezTo>
                  <a:cubicBezTo>
                    <a:pt x="650" y="690"/>
                    <a:pt x="647" y="690"/>
                    <a:pt x="645" y="684"/>
                  </a:cubicBezTo>
                  <a:cubicBezTo>
                    <a:pt x="636" y="670"/>
                    <a:pt x="645" y="678"/>
                    <a:pt x="636" y="661"/>
                  </a:cubicBezTo>
                  <a:cubicBezTo>
                    <a:pt x="628" y="647"/>
                    <a:pt x="628" y="659"/>
                    <a:pt x="628" y="647"/>
                  </a:cubicBezTo>
                  <a:cubicBezTo>
                    <a:pt x="628" y="633"/>
                    <a:pt x="630" y="644"/>
                    <a:pt x="628" y="633"/>
                  </a:cubicBezTo>
                  <a:cubicBezTo>
                    <a:pt x="628" y="622"/>
                    <a:pt x="633" y="630"/>
                    <a:pt x="625" y="616"/>
                  </a:cubicBezTo>
                  <a:cubicBezTo>
                    <a:pt x="619" y="605"/>
                    <a:pt x="622" y="608"/>
                    <a:pt x="613" y="599"/>
                  </a:cubicBezTo>
                  <a:cubicBezTo>
                    <a:pt x="605" y="591"/>
                    <a:pt x="599" y="599"/>
                    <a:pt x="602" y="585"/>
                  </a:cubicBezTo>
                  <a:cubicBezTo>
                    <a:pt x="608" y="574"/>
                    <a:pt x="605" y="585"/>
                    <a:pt x="608" y="574"/>
                  </a:cubicBezTo>
                  <a:cubicBezTo>
                    <a:pt x="611" y="560"/>
                    <a:pt x="608" y="557"/>
                    <a:pt x="616" y="551"/>
                  </a:cubicBezTo>
                  <a:cubicBezTo>
                    <a:pt x="625" y="546"/>
                    <a:pt x="630" y="543"/>
                    <a:pt x="630" y="537"/>
                  </a:cubicBezTo>
                  <a:cubicBezTo>
                    <a:pt x="628" y="529"/>
                    <a:pt x="628" y="526"/>
                    <a:pt x="628" y="520"/>
                  </a:cubicBezTo>
                  <a:cubicBezTo>
                    <a:pt x="625" y="515"/>
                    <a:pt x="616" y="506"/>
                    <a:pt x="616" y="503"/>
                  </a:cubicBezTo>
                  <a:cubicBezTo>
                    <a:pt x="613" y="500"/>
                    <a:pt x="613" y="503"/>
                    <a:pt x="608" y="492"/>
                  </a:cubicBezTo>
                  <a:cubicBezTo>
                    <a:pt x="602" y="483"/>
                    <a:pt x="599" y="478"/>
                    <a:pt x="599" y="478"/>
                  </a:cubicBezTo>
                  <a:cubicBezTo>
                    <a:pt x="599" y="478"/>
                    <a:pt x="596" y="458"/>
                    <a:pt x="596" y="449"/>
                  </a:cubicBezTo>
                  <a:cubicBezTo>
                    <a:pt x="596" y="446"/>
                    <a:pt x="596" y="446"/>
                    <a:pt x="596" y="446"/>
                  </a:cubicBezTo>
                  <a:lnTo>
                    <a:pt x="594" y="446"/>
                  </a:lnTo>
                  <a:lnTo>
                    <a:pt x="594" y="446"/>
                  </a:lnTo>
                  <a:cubicBezTo>
                    <a:pt x="594" y="446"/>
                    <a:pt x="594" y="446"/>
                    <a:pt x="596" y="441"/>
                  </a:cubicBezTo>
                  <a:cubicBezTo>
                    <a:pt x="599" y="427"/>
                    <a:pt x="599" y="418"/>
                    <a:pt x="599" y="418"/>
                  </a:cubicBezTo>
                  <a:cubicBezTo>
                    <a:pt x="599" y="418"/>
                    <a:pt x="585" y="410"/>
                    <a:pt x="579" y="410"/>
                  </a:cubicBezTo>
                  <a:lnTo>
                    <a:pt x="579" y="410"/>
                  </a:lnTo>
                  <a:cubicBezTo>
                    <a:pt x="574" y="410"/>
                    <a:pt x="574" y="415"/>
                    <a:pt x="571" y="415"/>
                  </a:cubicBezTo>
                  <a:cubicBezTo>
                    <a:pt x="568" y="415"/>
                    <a:pt x="565" y="415"/>
                    <a:pt x="562" y="412"/>
                  </a:cubicBezTo>
                  <a:cubicBezTo>
                    <a:pt x="554" y="404"/>
                    <a:pt x="557" y="401"/>
                    <a:pt x="554" y="398"/>
                  </a:cubicBezTo>
                  <a:cubicBezTo>
                    <a:pt x="551" y="395"/>
                    <a:pt x="548" y="395"/>
                    <a:pt x="548" y="395"/>
                  </a:cubicBezTo>
                  <a:cubicBezTo>
                    <a:pt x="545" y="395"/>
                    <a:pt x="543" y="395"/>
                    <a:pt x="540" y="398"/>
                  </a:cubicBezTo>
                  <a:cubicBezTo>
                    <a:pt x="534" y="404"/>
                    <a:pt x="523" y="404"/>
                    <a:pt x="515" y="407"/>
                  </a:cubicBezTo>
                  <a:cubicBezTo>
                    <a:pt x="506" y="410"/>
                    <a:pt x="503" y="410"/>
                    <a:pt x="498" y="410"/>
                  </a:cubicBezTo>
                  <a:cubicBezTo>
                    <a:pt x="498" y="410"/>
                    <a:pt x="492" y="410"/>
                    <a:pt x="489" y="410"/>
                  </a:cubicBezTo>
                  <a:cubicBezTo>
                    <a:pt x="481" y="410"/>
                    <a:pt x="472" y="412"/>
                    <a:pt x="467" y="412"/>
                  </a:cubicBezTo>
                  <a:cubicBezTo>
                    <a:pt x="461" y="412"/>
                    <a:pt x="455" y="410"/>
                    <a:pt x="452" y="410"/>
                  </a:cubicBezTo>
                  <a:cubicBezTo>
                    <a:pt x="444" y="404"/>
                    <a:pt x="444" y="412"/>
                    <a:pt x="438" y="401"/>
                  </a:cubicBezTo>
                  <a:cubicBezTo>
                    <a:pt x="435" y="390"/>
                    <a:pt x="438" y="393"/>
                    <a:pt x="430" y="387"/>
                  </a:cubicBezTo>
                  <a:cubicBezTo>
                    <a:pt x="421" y="381"/>
                    <a:pt x="418" y="384"/>
                    <a:pt x="416" y="376"/>
                  </a:cubicBezTo>
                  <a:cubicBezTo>
                    <a:pt x="416" y="367"/>
                    <a:pt x="421" y="370"/>
                    <a:pt x="413" y="362"/>
                  </a:cubicBezTo>
                  <a:cubicBezTo>
                    <a:pt x="413" y="359"/>
                    <a:pt x="410" y="359"/>
                    <a:pt x="410" y="359"/>
                  </a:cubicBezTo>
                  <a:cubicBezTo>
                    <a:pt x="410" y="359"/>
                    <a:pt x="410" y="359"/>
                    <a:pt x="413" y="359"/>
                  </a:cubicBezTo>
                  <a:lnTo>
                    <a:pt x="413" y="359"/>
                  </a:lnTo>
                  <a:cubicBezTo>
                    <a:pt x="413" y="359"/>
                    <a:pt x="410" y="356"/>
                    <a:pt x="407" y="353"/>
                  </a:cubicBezTo>
                  <a:cubicBezTo>
                    <a:pt x="396" y="339"/>
                    <a:pt x="390" y="351"/>
                    <a:pt x="396" y="339"/>
                  </a:cubicBezTo>
                  <a:cubicBezTo>
                    <a:pt x="398" y="331"/>
                    <a:pt x="401" y="336"/>
                    <a:pt x="401" y="325"/>
                  </a:cubicBezTo>
                  <a:cubicBezTo>
                    <a:pt x="401" y="319"/>
                    <a:pt x="404" y="319"/>
                    <a:pt x="407" y="319"/>
                  </a:cubicBezTo>
                  <a:lnTo>
                    <a:pt x="407" y="319"/>
                  </a:lnTo>
                  <a:cubicBezTo>
                    <a:pt x="410" y="319"/>
                    <a:pt x="410" y="319"/>
                    <a:pt x="410" y="319"/>
                  </a:cubicBezTo>
                  <a:cubicBezTo>
                    <a:pt x="413" y="319"/>
                    <a:pt x="416" y="319"/>
                    <a:pt x="410" y="305"/>
                  </a:cubicBezTo>
                  <a:cubicBezTo>
                    <a:pt x="398" y="280"/>
                    <a:pt x="396" y="285"/>
                    <a:pt x="407" y="266"/>
                  </a:cubicBezTo>
                  <a:cubicBezTo>
                    <a:pt x="416" y="248"/>
                    <a:pt x="430" y="240"/>
                    <a:pt x="432" y="237"/>
                  </a:cubicBezTo>
                  <a:cubicBezTo>
                    <a:pt x="435" y="234"/>
                    <a:pt x="438" y="223"/>
                    <a:pt x="444" y="220"/>
                  </a:cubicBezTo>
                  <a:cubicBezTo>
                    <a:pt x="447" y="217"/>
                    <a:pt x="444" y="214"/>
                    <a:pt x="450" y="214"/>
                  </a:cubicBezTo>
                  <a:lnTo>
                    <a:pt x="452" y="214"/>
                  </a:lnTo>
                  <a:cubicBezTo>
                    <a:pt x="455" y="214"/>
                    <a:pt x="455" y="214"/>
                    <a:pt x="455" y="214"/>
                  </a:cubicBezTo>
                  <a:cubicBezTo>
                    <a:pt x="464" y="214"/>
                    <a:pt x="472" y="212"/>
                    <a:pt x="478" y="206"/>
                  </a:cubicBezTo>
                  <a:cubicBezTo>
                    <a:pt x="484" y="200"/>
                    <a:pt x="492" y="189"/>
                    <a:pt x="498" y="189"/>
                  </a:cubicBezTo>
                  <a:cubicBezTo>
                    <a:pt x="498" y="189"/>
                    <a:pt x="498" y="189"/>
                    <a:pt x="501" y="189"/>
                  </a:cubicBezTo>
                  <a:lnTo>
                    <a:pt x="501" y="189"/>
                  </a:lnTo>
                  <a:cubicBezTo>
                    <a:pt x="501" y="189"/>
                    <a:pt x="501" y="189"/>
                    <a:pt x="503" y="189"/>
                  </a:cubicBezTo>
                  <a:cubicBezTo>
                    <a:pt x="503" y="189"/>
                    <a:pt x="506" y="189"/>
                    <a:pt x="509" y="189"/>
                  </a:cubicBezTo>
                  <a:cubicBezTo>
                    <a:pt x="518" y="186"/>
                    <a:pt x="520" y="183"/>
                    <a:pt x="526" y="183"/>
                  </a:cubicBezTo>
                  <a:cubicBezTo>
                    <a:pt x="529" y="183"/>
                    <a:pt x="526" y="186"/>
                    <a:pt x="529" y="186"/>
                  </a:cubicBezTo>
                  <a:cubicBezTo>
                    <a:pt x="529" y="186"/>
                    <a:pt x="529" y="186"/>
                    <a:pt x="537" y="183"/>
                  </a:cubicBezTo>
                  <a:cubicBezTo>
                    <a:pt x="554" y="181"/>
                    <a:pt x="551" y="181"/>
                    <a:pt x="554" y="181"/>
                  </a:cubicBezTo>
                  <a:cubicBezTo>
                    <a:pt x="560" y="181"/>
                    <a:pt x="557" y="181"/>
                    <a:pt x="562" y="183"/>
                  </a:cubicBezTo>
                  <a:cubicBezTo>
                    <a:pt x="565" y="183"/>
                    <a:pt x="565" y="183"/>
                    <a:pt x="565" y="183"/>
                  </a:cubicBezTo>
                  <a:lnTo>
                    <a:pt x="568" y="181"/>
                  </a:lnTo>
                  <a:cubicBezTo>
                    <a:pt x="571" y="178"/>
                    <a:pt x="571" y="178"/>
                    <a:pt x="571" y="178"/>
                  </a:cubicBezTo>
                  <a:cubicBezTo>
                    <a:pt x="571" y="178"/>
                    <a:pt x="571" y="178"/>
                    <a:pt x="571" y="183"/>
                  </a:cubicBezTo>
                  <a:cubicBezTo>
                    <a:pt x="571" y="200"/>
                    <a:pt x="565" y="206"/>
                    <a:pt x="577" y="206"/>
                  </a:cubicBezTo>
                  <a:cubicBezTo>
                    <a:pt x="591" y="209"/>
                    <a:pt x="577" y="209"/>
                    <a:pt x="591" y="209"/>
                  </a:cubicBezTo>
                  <a:cubicBezTo>
                    <a:pt x="602" y="209"/>
                    <a:pt x="599" y="212"/>
                    <a:pt x="605" y="214"/>
                  </a:cubicBezTo>
                  <a:cubicBezTo>
                    <a:pt x="611" y="217"/>
                    <a:pt x="613" y="220"/>
                    <a:pt x="625" y="220"/>
                  </a:cubicBezTo>
                  <a:cubicBezTo>
                    <a:pt x="630" y="220"/>
                    <a:pt x="625" y="226"/>
                    <a:pt x="628" y="226"/>
                  </a:cubicBezTo>
                  <a:cubicBezTo>
                    <a:pt x="628" y="226"/>
                    <a:pt x="628" y="226"/>
                    <a:pt x="633" y="220"/>
                  </a:cubicBezTo>
                  <a:cubicBezTo>
                    <a:pt x="645" y="209"/>
                    <a:pt x="630" y="206"/>
                    <a:pt x="636" y="206"/>
                  </a:cubicBezTo>
                  <a:cubicBezTo>
                    <a:pt x="639" y="206"/>
                    <a:pt x="642" y="206"/>
                    <a:pt x="647" y="206"/>
                  </a:cubicBezTo>
                  <a:cubicBezTo>
                    <a:pt x="667" y="209"/>
                    <a:pt x="673" y="212"/>
                    <a:pt x="676" y="212"/>
                  </a:cubicBezTo>
                  <a:cubicBezTo>
                    <a:pt x="676" y="212"/>
                    <a:pt x="676" y="212"/>
                    <a:pt x="679" y="212"/>
                  </a:cubicBezTo>
                  <a:lnTo>
                    <a:pt x="679" y="212"/>
                  </a:lnTo>
                  <a:cubicBezTo>
                    <a:pt x="681" y="212"/>
                    <a:pt x="681" y="212"/>
                    <a:pt x="681" y="212"/>
                  </a:cubicBezTo>
                  <a:cubicBezTo>
                    <a:pt x="681" y="212"/>
                    <a:pt x="681" y="212"/>
                    <a:pt x="684" y="212"/>
                  </a:cubicBezTo>
                  <a:cubicBezTo>
                    <a:pt x="684" y="212"/>
                    <a:pt x="687" y="212"/>
                    <a:pt x="693" y="209"/>
                  </a:cubicBezTo>
                  <a:cubicBezTo>
                    <a:pt x="699" y="206"/>
                    <a:pt x="701" y="206"/>
                    <a:pt x="704" y="206"/>
                  </a:cubicBezTo>
                  <a:lnTo>
                    <a:pt x="707" y="206"/>
                  </a:lnTo>
                  <a:cubicBezTo>
                    <a:pt x="710" y="209"/>
                    <a:pt x="713" y="212"/>
                    <a:pt x="713" y="212"/>
                  </a:cubicBezTo>
                  <a:cubicBezTo>
                    <a:pt x="715" y="212"/>
                    <a:pt x="715" y="212"/>
                    <a:pt x="715" y="209"/>
                  </a:cubicBezTo>
                  <a:cubicBezTo>
                    <a:pt x="721" y="200"/>
                    <a:pt x="729" y="203"/>
                    <a:pt x="715" y="195"/>
                  </a:cubicBezTo>
                  <a:cubicBezTo>
                    <a:pt x="710" y="195"/>
                    <a:pt x="707" y="192"/>
                    <a:pt x="704" y="192"/>
                  </a:cubicBezTo>
                  <a:lnTo>
                    <a:pt x="704" y="192"/>
                  </a:lnTo>
                  <a:lnTo>
                    <a:pt x="704" y="192"/>
                  </a:lnTo>
                  <a:cubicBezTo>
                    <a:pt x="701" y="192"/>
                    <a:pt x="699" y="192"/>
                    <a:pt x="699" y="189"/>
                  </a:cubicBezTo>
                  <a:cubicBezTo>
                    <a:pt x="696" y="181"/>
                    <a:pt x="707" y="183"/>
                    <a:pt x="696" y="181"/>
                  </a:cubicBezTo>
                  <a:cubicBezTo>
                    <a:pt x="684" y="178"/>
                    <a:pt x="684" y="178"/>
                    <a:pt x="676" y="175"/>
                  </a:cubicBezTo>
                  <a:lnTo>
                    <a:pt x="673" y="175"/>
                  </a:lnTo>
                  <a:cubicBezTo>
                    <a:pt x="670" y="175"/>
                    <a:pt x="667" y="175"/>
                    <a:pt x="665" y="178"/>
                  </a:cubicBezTo>
                  <a:cubicBezTo>
                    <a:pt x="662" y="178"/>
                    <a:pt x="662" y="178"/>
                    <a:pt x="659" y="178"/>
                  </a:cubicBezTo>
                  <a:cubicBezTo>
                    <a:pt x="656" y="178"/>
                    <a:pt x="656" y="178"/>
                    <a:pt x="656" y="175"/>
                  </a:cubicBezTo>
                  <a:cubicBezTo>
                    <a:pt x="653" y="172"/>
                    <a:pt x="653" y="172"/>
                    <a:pt x="650" y="172"/>
                  </a:cubicBezTo>
                  <a:cubicBezTo>
                    <a:pt x="647" y="172"/>
                    <a:pt x="647" y="172"/>
                    <a:pt x="647" y="172"/>
                  </a:cubicBezTo>
                  <a:cubicBezTo>
                    <a:pt x="645" y="172"/>
                    <a:pt x="645" y="172"/>
                    <a:pt x="645" y="172"/>
                  </a:cubicBezTo>
                  <a:cubicBezTo>
                    <a:pt x="645" y="172"/>
                    <a:pt x="645" y="172"/>
                    <a:pt x="650" y="167"/>
                  </a:cubicBezTo>
                  <a:cubicBezTo>
                    <a:pt x="667" y="153"/>
                    <a:pt x="665" y="147"/>
                    <a:pt x="670" y="147"/>
                  </a:cubicBezTo>
                  <a:cubicBezTo>
                    <a:pt x="670" y="147"/>
                    <a:pt x="670" y="147"/>
                    <a:pt x="673" y="147"/>
                  </a:cubicBezTo>
                  <a:cubicBezTo>
                    <a:pt x="681" y="150"/>
                    <a:pt x="681" y="158"/>
                    <a:pt x="684" y="158"/>
                  </a:cubicBezTo>
                  <a:cubicBezTo>
                    <a:pt x="687" y="158"/>
                    <a:pt x="687" y="155"/>
                    <a:pt x="690" y="155"/>
                  </a:cubicBezTo>
                  <a:cubicBezTo>
                    <a:pt x="696" y="150"/>
                    <a:pt x="710" y="144"/>
                    <a:pt x="696" y="136"/>
                  </a:cubicBezTo>
                  <a:cubicBezTo>
                    <a:pt x="681" y="127"/>
                    <a:pt x="693" y="130"/>
                    <a:pt x="679" y="124"/>
                  </a:cubicBezTo>
                  <a:cubicBezTo>
                    <a:pt x="676" y="124"/>
                    <a:pt x="676" y="124"/>
                    <a:pt x="676" y="124"/>
                  </a:cubicBezTo>
                  <a:cubicBezTo>
                    <a:pt x="670" y="124"/>
                    <a:pt x="665" y="127"/>
                    <a:pt x="659" y="133"/>
                  </a:cubicBezTo>
                  <a:cubicBezTo>
                    <a:pt x="656" y="139"/>
                    <a:pt x="650" y="144"/>
                    <a:pt x="647" y="144"/>
                  </a:cubicBezTo>
                  <a:lnTo>
                    <a:pt x="647" y="144"/>
                  </a:lnTo>
                  <a:cubicBezTo>
                    <a:pt x="642" y="141"/>
                    <a:pt x="639" y="139"/>
                    <a:pt x="636" y="139"/>
                  </a:cubicBezTo>
                  <a:lnTo>
                    <a:pt x="633" y="139"/>
                  </a:lnTo>
                  <a:cubicBezTo>
                    <a:pt x="628" y="141"/>
                    <a:pt x="628" y="153"/>
                    <a:pt x="628" y="161"/>
                  </a:cubicBezTo>
                  <a:cubicBezTo>
                    <a:pt x="628" y="164"/>
                    <a:pt x="630" y="167"/>
                    <a:pt x="630" y="167"/>
                  </a:cubicBezTo>
                  <a:cubicBezTo>
                    <a:pt x="628" y="167"/>
                    <a:pt x="628" y="167"/>
                    <a:pt x="622" y="164"/>
                  </a:cubicBezTo>
                  <a:cubicBezTo>
                    <a:pt x="608" y="158"/>
                    <a:pt x="636" y="161"/>
                    <a:pt x="605" y="150"/>
                  </a:cubicBezTo>
                  <a:cubicBezTo>
                    <a:pt x="591" y="144"/>
                    <a:pt x="579" y="141"/>
                    <a:pt x="574" y="141"/>
                  </a:cubicBezTo>
                  <a:cubicBezTo>
                    <a:pt x="568" y="141"/>
                    <a:pt x="562" y="144"/>
                    <a:pt x="562" y="147"/>
                  </a:cubicBezTo>
                  <a:cubicBezTo>
                    <a:pt x="557" y="150"/>
                    <a:pt x="551" y="150"/>
                    <a:pt x="548" y="153"/>
                  </a:cubicBezTo>
                  <a:cubicBezTo>
                    <a:pt x="545" y="155"/>
                    <a:pt x="551" y="158"/>
                    <a:pt x="551" y="158"/>
                  </a:cubicBezTo>
                  <a:cubicBezTo>
                    <a:pt x="551" y="158"/>
                    <a:pt x="548" y="158"/>
                    <a:pt x="545" y="155"/>
                  </a:cubicBezTo>
                  <a:cubicBezTo>
                    <a:pt x="543" y="153"/>
                    <a:pt x="540" y="153"/>
                    <a:pt x="537" y="153"/>
                  </a:cubicBezTo>
                  <a:cubicBezTo>
                    <a:pt x="529" y="153"/>
                    <a:pt x="520" y="158"/>
                    <a:pt x="520" y="158"/>
                  </a:cubicBezTo>
                  <a:cubicBezTo>
                    <a:pt x="520" y="158"/>
                    <a:pt x="520" y="158"/>
                    <a:pt x="518" y="158"/>
                  </a:cubicBezTo>
                  <a:cubicBezTo>
                    <a:pt x="518" y="158"/>
                    <a:pt x="515" y="158"/>
                    <a:pt x="512" y="161"/>
                  </a:cubicBezTo>
                  <a:cubicBezTo>
                    <a:pt x="509" y="164"/>
                    <a:pt x="501" y="167"/>
                    <a:pt x="495" y="167"/>
                  </a:cubicBezTo>
                  <a:cubicBezTo>
                    <a:pt x="492" y="167"/>
                    <a:pt x="492" y="167"/>
                    <a:pt x="489" y="167"/>
                  </a:cubicBezTo>
                  <a:cubicBezTo>
                    <a:pt x="484" y="164"/>
                    <a:pt x="469" y="170"/>
                    <a:pt x="481" y="155"/>
                  </a:cubicBezTo>
                  <a:cubicBezTo>
                    <a:pt x="492" y="139"/>
                    <a:pt x="484" y="147"/>
                    <a:pt x="503" y="141"/>
                  </a:cubicBezTo>
                  <a:cubicBezTo>
                    <a:pt x="520" y="133"/>
                    <a:pt x="545" y="133"/>
                    <a:pt x="523" y="127"/>
                  </a:cubicBezTo>
                  <a:cubicBezTo>
                    <a:pt x="501" y="121"/>
                    <a:pt x="534" y="121"/>
                    <a:pt x="506" y="107"/>
                  </a:cubicBezTo>
                  <a:cubicBezTo>
                    <a:pt x="495" y="102"/>
                    <a:pt x="489" y="102"/>
                    <a:pt x="484" y="102"/>
                  </a:cubicBezTo>
                  <a:lnTo>
                    <a:pt x="481" y="102"/>
                  </a:lnTo>
                  <a:cubicBezTo>
                    <a:pt x="478" y="102"/>
                    <a:pt x="478" y="102"/>
                    <a:pt x="478" y="102"/>
                  </a:cubicBezTo>
                  <a:cubicBezTo>
                    <a:pt x="475" y="102"/>
                    <a:pt x="475" y="102"/>
                    <a:pt x="475" y="93"/>
                  </a:cubicBezTo>
                  <a:cubicBezTo>
                    <a:pt x="475" y="76"/>
                    <a:pt x="475" y="73"/>
                    <a:pt x="469" y="73"/>
                  </a:cubicBezTo>
                  <a:cubicBezTo>
                    <a:pt x="469" y="73"/>
                    <a:pt x="469" y="73"/>
                    <a:pt x="467" y="73"/>
                  </a:cubicBezTo>
                  <a:cubicBezTo>
                    <a:pt x="461" y="73"/>
                    <a:pt x="444" y="79"/>
                    <a:pt x="435" y="79"/>
                  </a:cubicBezTo>
                  <a:cubicBezTo>
                    <a:pt x="430" y="82"/>
                    <a:pt x="432" y="82"/>
                    <a:pt x="430" y="82"/>
                  </a:cubicBezTo>
                  <a:cubicBezTo>
                    <a:pt x="430" y="82"/>
                    <a:pt x="427" y="82"/>
                    <a:pt x="424" y="79"/>
                  </a:cubicBezTo>
                  <a:cubicBezTo>
                    <a:pt x="418" y="76"/>
                    <a:pt x="416" y="76"/>
                    <a:pt x="413" y="76"/>
                  </a:cubicBezTo>
                  <a:lnTo>
                    <a:pt x="410" y="76"/>
                  </a:lnTo>
                  <a:cubicBezTo>
                    <a:pt x="410" y="76"/>
                    <a:pt x="410" y="76"/>
                    <a:pt x="407" y="76"/>
                  </a:cubicBezTo>
                  <a:cubicBezTo>
                    <a:pt x="407" y="76"/>
                    <a:pt x="407" y="76"/>
                    <a:pt x="410" y="70"/>
                  </a:cubicBezTo>
                  <a:cubicBezTo>
                    <a:pt x="416" y="59"/>
                    <a:pt x="416" y="56"/>
                    <a:pt x="424" y="48"/>
                  </a:cubicBezTo>
                  <a:cubicBezTo>
                    <a:pt x="430" y="42"/>
                    <a:pt x="430" y="22"/>
                    <a:pt x="444" y="22"/>
                  </a:cubicBezTo>
                  <a:cubicBezTo>
                    <a:pt x="444" y="22"/>
                    <a:pt x="447" y="22"/>
                    <a:pt x="450" y="25"/>
                  </a:cubicBezTo>
                  <a:cubicBezTo>
                    <a:pt x="472" y="36"/>
                    <a:pt x="464" y="34"/>
                    <a:pt x="481" y="34"/>
                  </a:cubicBezTo>
                  <a:cubicBezTo>
                    <a:pt x="481" y="34"/>
                    <a:pt x="484" y="34"/>
                    <a:pt x="486" y="34"/>
                  </a:cubicBezTo>
                  <a:cubicBezTo>
                    <a:pt x="498" y="34"/>
                    <a:pt x="503" y="31"/>
                    <a:pt x="503" y="28"/>
                  </a:cubicBezTo>
                  <a:cubicBezTo>
                    <a:pt x="503" y="25"/>
                    <a:pt x="484" y="17"/>
                    <a:pt x="484" y="17"/>
                  </a:cubicBezTo>
                  <a:cubicBezTo>
                    <a:pt x="484" y="17"/>
                    <a:pt x="484" y="17"/>
                    <a:pt x="481" y="17"/>
                  </a:cubicBezTo>
                  <a:cubicBezTo>
                    <a:pt x="481" y="17"/>
                    <a:pt x="481" y="17"/>
                    <a:pt x="481" y="14"/>
                  </a:cubicBezTo>
                  <a:cubicBezTo>
                    <a:pt x="484" y="11"/>
                    <a:pt x="486" y="5"/>
                    <a:pt x="486" y="5"/>
                  </a:cubicBezTo>
                  <a:lnTo>
                    <a:pt x="486" y="5"/>
                  </a:lnTo>
                  <a:cubicBezTo>
                    <a:pt x="481" y="0"/>
                    <a:pt x="481" y="0"/>
                    <a:pt x="4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6" name="Freeform 121"/>
            <p:cNvSpPr>
              <a:spLocks noChangeArrowheads="1"/>
            </p:cNvSpPr>
            <p:nvPr/>
          </p:nvSpPr>
          <p:spPr bwMode="auto">
            <a:xfrm>
              <a:off x="5423" y="1937"/>
              <a:ext cx="247" cy="159"/>
            </a:xfrm>
            <a:custGeom>
              <a:avLst/>
              <a:gdLst>
                <a:gd name="T0" fmla="*/ 563 w 1095"/>
                <a:gd name="T1" fmla="*/ 670 h 705"/>
                <a:gd name="T2" fmla="*/ 563 w 1095"/>
                <a:gd name="T3" fmla="*/ 670 h 705"/>
                <a:gd name="T4" fmla="*/ 486 w 1095"/>
                <a:gd name="T5" fmla="*/ 591 h 705"/>
                <a:gd name="T6" fmla="*/ 563 w 1095"/>
                <a:gd name="T7" fmla="*/ 512 h 705"/>
                <a:gd name="T8" fmla="*/ 642 w 1095"/>
                <a:gd name="T9" fmla="*/ 591 h 705"/>
                <a:gd name="T10" fmla="*/ 563 w 1095"/>
                <a:gd name="T11" fmla="*/ 670 h 705"/>
                <a:gd name="T12" fmla="*/ 435 w 1095"/>
                <a:gd name="T13" fmla="*/ 546 h 705"/>
                <a:gd name="T14" fmla="*/ 435 w 1095"/>
                <a:gd name="T15" fmla="*/ 546 h 705"/>
                <a:gd name="T16" fmla="*/ 362 w 1095"/>
                <a:gd name="T17" fmla="*/ 472 h 705"/>
                <a:gd name="T18" fmla="*/ 435 w 1095"/>
                <a:gd name="T19" fmla="*/ 402 h 705"/>
                <a:gd name="T20" fmla="*/ 506 w 1095"/>
                <a:gd name="T21" fmla="*/ 472 h 705"/>
                <a:gd name="T22" fmla="*/ 435 w 1095"/>
                <a:gd name="T23" fmla="*/ 546 h 705"/>
                <a:gd name="T24" fmla="*/ 390 w 1095"/>
                <a:gd name="T25" fmla="*/ 382 h 705"/>
                <a:gd name="T26" fmla="*/ 390 w 1095"/>
                <a:gd name="T27" fmla="*/ 382 h 705"/>
                <a:gd name="T28" fmla="*/ 328 w 1095"/>
                <a:gd name="T29" fmla="*/ 317 h 705"/>
                <a:gd name="T30" fmla="*/ 390 w 1095"/>
                <a:gd name="T31" fmla="*/ 254 h 705"/>
                <a:gd name="T32" fmla="*/ 452 w 1095"/>
                <a:gd name="T33" fmla="*/ 317 h 705"/>
                <a:gd name="T34" fmla="*/ 390 w 1095"/>
                <a:gd name="T35" fmla="*/ 382 h 705"/>
                <a:gd name="T36" fmla="*/ 438 w 1095"/>
                <a:gd name="T37" fmla="*/ 223 h 705"/>
                <a:gd name="T38" fmla="*/ 438 w 1095"/>
                <a:gd name="T39" fmla="*/ 223 h 705"/>
                <a:gd name="T40" fmla="*/ 390 w 1095"/>
                <a:gd name="T41" fmla="*/ 175 h 705"/>
                <a:gd name="T42" fmla="*/ 438 w 1095"/>
                <a:gd name="T43" fmla="*/ 127 h 705"/>
                <a:gd name="T44" fmla="*/ 483 w 1095"/>
                <a:gd name="T45" fmla="*/ 175 h 705"/>
                <a:gd name="T46" fmla="*/ 438 w 1095"/>
                <a:gd name="T47" fmla="*/ 223 h 705"/>
                <a:gd name="T48" fmla="*/ 882 w 1095"/>
                <a:gd name="T49" fmla="*/ 305 h 705"/>
                <a:gd name="T50" fmla="*/ 882 w 1095"/>
                <a:gd name="T51" fmla="*/ 305 h 705"/>
                <a:gd name="T52" fmla="*/ 789 w 1095"/>
                <a:gd name="T53" fmla="*/ 212 h 705"/>
                <a:gd name="T54" fmla="*/ 882 w 1095"/>
                <a:gd name="T55" fmla="*/ 119 h 705"/>
                <a:gd name="T56" fmla="*/ 975 w 1095"/>
                <a:gd name="T57" fmla="*/ 212 h 705"/>
                <a:gd name="T58" fmla="*/ 882 w 1095"/>
                <a:gd name="T59" fmla="*/ 305 h 705"/>
                <a:gd name="T60" fmla="*/ 812 w 1095"/>
                <a:gd name="T61" fmla="*/ 0 h 705"/>
                <a:gd name="T62" fmla="*/ 812 w 1095"/>
                <a:gd name="T63" fmla="*/ 0 h 705"/>
                <a:gd name="T64" fmla="*/ 531 w 1095"/>
                <a:gd name="T65" fmla="*/ 704 h 705"/>
                <a:gd name="T66" fmla="*/ 548 w 1095"/>
                <a:gd name="T67" fmla="*/ 704 h 705"/>
                <a:gd name="T68" fmla="*/ 842 w 1095"/>
                <a:gd name="T69" fmla="*/ 416 h 705"/>
                <a:gd name="T70" fmla="*/ 1043 w 1095"/>
                <a:gd name="T71" fmla="*/ 158 h 705"/>
                <a:gd name="T72" fmla="*/ 812 w 1095"/>
                <a:gd name="T73" fmla="*/ 0 h 705"/>
                <a:gd name="T74" fmla="*/ 563 w 1095"/>
                <a:gd name="T75" fmla="*/ 67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5" h="705">
                  <a:moveTo>
                    <a:pt x="563" y="670"/>
                  </a:moveTo>
                  <a:lnTo>
                    <a:pt x="563" y="670"/>
                  </a:lnTo>
                  <a:cubicBezTo>
                    <a:pt x="520" y="670"/>
                    <a:pt x="486" y="633"/>
                    <a:pt x="486" y="591"/>
                  </a:cubicBezTo>
                  <a:cubicBezTo>
                    <a:pt x="486" y="546"/>
                    <a:pt x="520" y="512"/>
                    <a:pt x="563" y="512"/>
                  </a:cubicBezTo>
                  <a:cubicBezTo>
                    <a:pt x="608" y="512"/>
                    <a:pt x="642" y="546"/>
                    <a:pt x="642" y="591"/>
                  </a:cubicBezTo>
                  <a:cubicBezTo>
                    <a:pt x="642" y="633"/>
                    <a:pt x="608" y="670"/>
                    <a:pt x="563" y="670"/>
                  </a:cubicBezTo>
                  <a:lnTo>
                    <a:pt x="435" y="546"/>
                  </a:lnTo>
                  <a:lnTo>
                    <a:pt x="435" y="546"/>
                  </a:lnTo>
                  <a:cubicBezTo>
                    <a:pt x="396" y="546"/>
                    <a:pt x="362" y="512"/>
                    <a:pt x="362" y="472"/>
                  </a:cubicBezTo>
                  <a:cubicBezTo>
                    <a:pt x="362" y="432"/>
                    <a:pt x="396" y="402"/>
                    <a:pt x="435" y="402"/>
                  </a:cubicBezTo>
                  <a:cubicBezTo>
                    <a:pt x="475" y="402"/>
                    <a:pt x="506" y="432"/>
                    <a:pt x="506" y="472"/>
                  </a:cubicBezTo>
                  <a:cubicBezTo>
                    <a:pt x="506" y="512"/>
                    <a:pt x="475" y="546"/>
                    <a:pt x="435" y="546"/>
                  </a:cubicBezTo>
                  <a:lnTo>
                    <a:pt x="390" y="382"/>
                  </a:lnTo>
                  <a:lnTo>
                    <a:pt x="390" y="382"/>
                  </a:lnTo>
                  <a:cubicBezTo>
                    <a:pt x="356" y="382"/>
                    <a:pt x="328" y="354"/>
                    <a:pt x="328" y="317"/>
                  </a:cubicBezTo>
                  <a:cubicBezTo>
                    <a:pt x="328" y="283"/>
                    <a:pt x="356" y="254"/>
                    <a:pt x="390" y="254"/>
                  </a:cubicBezTo>
                  <a:cubicBezTo>
                    <a:pt x="424" y="254"/>
                    <a:pt x="452" y="283"/>
                    <a:pt x="452" y="317"/>
                  </a:cubicBezTo>
                  <a:cubicBezTo>
                    <a:pt x="452" y="354"/>
                    <a:pt x="424" y="382"/>
                    <a:pt x="390" y="382"/>
                  </a:cubicBezTo>
                  <a:lnTo>
                    <a:pt x="438" y="223"/>
                  </a:lnTo>
                  <a:lnTo>
                    <a:pt x="438" y="223"/>
                  </a:lnTo>
                  <a:cubicBezTo>
                    <a:pt x="410" y="223"/>
                    <a:pt x="390" y="201"/>
                    <a:pt x="390" y="175"/>
                  </a:cubicBezTo>
                  <a:cubicBezTo>
                    <a:pt x="390" y="150"/>
                    <a:pt x="410" y="127"/>
                    <a:pt x="438" y="127"/>
                  </a:cubicBezTo>
                  <a:cubicBezTo>
                    <a:pt x="463" y="127"/>
                    <a:pt x="483" y="150"/>
                    <a:pt x="483" y="175"/>
                  </a:cubicBezTo>
                  <a:cubicBezTo>
                    <a:pt x="483" y="201"/>
                    <a:pt x="463" y="223"/>
                    <a:pt x="438" y="223"/>
                  </a:cubicBezTo>
                  <a:lnTo>
                    <a:pt x="882" y="305"/>
                  </a:lnTo>
                  <a:lnTo>
                    <a:pt x="882" y="305"/>
                  </a:lnTo>
                  <a:cubicBezTo>
                    <a:pt x="831" y="305"/>
                    <a:pt x="789" y="263"/>
                    <a:pt x="789" y="212"/>
                  </a:cubicBezTo>
                  <a:cubicBezTo>
                    <a:pt x="789" y="161"/>
                    <a:pt x="831" y="119"/>
                    <a:pt x="882" y="119"/>
                  </a:cubicBezTo>
                  <a:cubicBezTo>
                    <a:pt x="933" y="119"/>
                    <a:pt x="975" y="161"/>
                    <a:pt x="975" y="212"/>
                  </a:cubicBezTo>
                  <a:cubicBezTo>
                    <a:pt x="975" y="263"/>
                    <a:pt x="933" y="305"/>
                    <a:pt x="882" y="305"/>
                  </a:cubicBezTo>
                  <a:lnTo>
                    <a:pt x="812" y="0"/>
                  </a:lnTo>
                  <a:lnTo>
                    <a:pt x="812" y="0"/>
                  </a:lnTo>
                  <a:cubicBezTo>
                    <a:pt x="0" y="11"/>
                    <a:pt x="322" y="687"/>
                    <a:pt x="531" y="704"/>
                  </a:cubicBezTo>
                  <a:cubicBezTo>
                    <a:pt x="537" y="704"/>
                    <a:pt x="543" y="704"/>
                    <a:pt x="548" y="704"/>
                  </a:cubicBezTo>
                  <a:cubicBezTo>
                    <a:pt x="741" y="704"/>
                    <a:pt x="712" y="466"/>
                    <a:pt x="842" y="416"/>
                  </a:cubicBezTo>
                  <a:cubicBezTo>
                    <a:pt x="975" y="362"/>
                    <a:pt x="1094" y="300"/>
                    <a:pt x="1043" y="158"/>
                  </a:cubicBezTo>
                  <a:cubicBezTo>
                    <a:pt x="993" y="17"/>
                    <a:pt x="812" y="0"/>
                    <a:pt x="812" y="0"/>
                  </a:cubicBezTo>
                  <a:lnTo>
                    <a:pt x="563" y="6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7" name="Freeform 122"/>
            <p:cNvSpPr>
              <a:spLocks noChangeArrowheads="1"/>
            </p:cNvSpPr>
            <p:nvPr/>
          </p:nvSpPr>
          <p:spPr bwMode="auto">
            <a:xfrm>
              <a:off x="6380" y="1846"/>
              <a:ext cx="313" cy="258"/>
            </a:xfrm>
            <a:custGeom>
              <a:avLst/>
              <a:gdLst>
                <a:gd name="T0" fmla="*/ 316 w 1386"/>
                <a:gd name="T1" fmla="*/ 1029 h 1144"/>
                <a:gd name="T2" fmla="*/ 316 w 1386"/>
                <a:gd name="T3" fmla="*/ 1029 h 1144"/>
                <a:gd name="T4" fmla="*/ 209 w 1386"/>
                <a:gd name="T5" fmla="*/ 976 h 1144"/>
                <a:gd name="T6" fmla="*/ 237 w 1386"/>
                <a:gd name="T7" fmla="*/ 787 h 1144"/>
                <a:gd name="T8" fmla="*/ 316 w 1386"/>
                <a:gd name="T9" fmla="*/ 761 h 1144"/>
                <a:gd name="T10" fmla="*/ 427 w 1386"/>
                <a:gd name="T11" fmla="*/ 815 h 1144"/>
                <a:gd name="T12" fmla="*/ 398 w 1386"/>
                <a:gd name="T13" fmla="*/ 1004 h 1144"/>
                <a:gd name="T14" fmla="*/ 316 w 1386"/>
                <a:gd name="T15" fmla="*/ 1029 h 1144"/>
                <a:gd name="T16" fmla="*/ 862 w 1386"/>
                <a:gd name="T17" fmla="*/ 625 h 1144"/>
                <a:gd name="T18" fmla="*/ 862 w 1386"/>
                <a:gd name="T19" fmla="*/ 625 h 1144"/>
                <a:gd name="T20" fmla="*/ 806 w 1386"/>
                <a:gd name="T21" fmla="*/ 597 h 1144"/>
                <a:gd name="T22" fmla="*/ 820 w 1386"/>
                <a:gd name="T23" fmla="*/ 504 h 1144"/>
                <a:gd name="T24" fmla="*/ 859 w 1386"/>
                <a:gd name="T25" fmla="*/ 489 h 1144"/>
                <a:gd name="T26" fmla="*/ 916 w 1386"/>
                <a:gd name="T27" fmla="*/ 518 h 1144"/>
                <a:gd name="T28" fmla="*/ 901 w 1386"/>
                <a:gd name="T29" fmla="*/ 611 h 1144"/>
                <a:gd name="T30" fmla="*/ 862 w 1386"/>
                <a:gd name="T31" fmla="*/ 625 h 1144"/>
                <a:gd name="T32" fmla="*/ 794 w 1386"/>
                <a:gd name="T33" fmla="*/ 444 h 1144"/>
                <a:gd name="T34" fmla="*/ 794 w 1386"/>
                <a:gd name="T35" fmla="*/ 444 h 1144"/>
                <a:gd name="T36" fmla="*/ 720 w 1386"/>
                <a:gd name="T37" fmla="*/ 408 h 1144"/>
                <a:gd name="T38" fmla="*/ 740 w 1386"/>
                <a:gd name="T39" fmla="*/ 280 h 1144"/>
                <a:gd name="T40" fmla="*/ 794 w 1386"/>
                <a:gd name="T41" fmla="*/ 263 h 1144"/>
                <a:gd name="T42" fmla="*/ 867 w 1386"/>
                <a:gd name="T43" fmla="*/ 300 h 1144"/>
                <a:gd name="T44" fmla="*/ 848 w 1386"/>
                <a:gd name="T45" fmla="*/ 427 h 1144"/>
                <a:gd name="T46" fmla="*/ 794 w 1386"/>
                <a:gd name="T47" fmla="*/ 444 h 1144"/>
                <a:gd name="T48" fmla="*/ 613 w 1386"/>
                <a:gd name="T49" fmla="*/ 317 h 1144"/>
                <a:gd name="T50" fmla="*/ 613 w 1386"/>
                <a:gd name="T51" fmla="*/ 317 h 1144"/>
                <a:gd name="T52" fmla="*/ 528 w 1386"/>
                <a:gd name="T53" fmla="*/ 274 h 1144"/>
                <a:gd name="T54" fmla="*/ 548 w 1386"/>
                <a:gd name="T55" fmla="*/ 130 h 1144"/>
                <a:gd name="T56" fmla="*/ 610 w 1386"/>
                <a:gd name="T57" fmla="*/ 111 h 1144"/>
                <a:gd name="T58" fmla="*/ 692 w 1386"/>
                <a:gd name="T59" fmla="*/ 153 h 1144"/>
                <a:gd name="T60" fmla="*/ 672 w 1386"/>
                <a:gd name="T61" fmla="*/ 297 h 1144"/>
                <a:gd name="T62" fmla="*/ 613 w 1386"/>
                <a:gd name="T63" fmla="*/ 317 h 1144"/>
                <a:gd name="T64" fmla="*/ 361 w 1386"/>
                <a:gd name="T65" fmla="*/ 300 h 1144"/>
                <a:gd name="T66" fmla="*/ 361 w 1386"/>
                <a:gd name="T67" fmla="*/ 300 h 1144"/>
                <a:gd name="T68" fmla="*/ 271 w 1386"/>
                <a:gd name="T69" fmla="*/ 255 h 1144"/>
                <a:gd name="T70" fmla="*/ 293 w 1386"/>
                <a:gd name="T71" fmla="*/ 96 h 1144"/>
                <a:gd name="T72" fmla="*/ 359 w 1386"/>
                <a:gd name="T73" fmla="*/ 76 h 1144"/>
                <a:gd name="T74" fmla="*/ 449 w 1386"/>
                <a:gd name="T75" fmla="*/ 122 h 1144"/>
                <a:gd name="T76" fmla="*/ 429 w 1386"/>
                <a:gd name="T77" fmla="*/ 277 h 1144"/>
                <a:gd name="T78" fmla="*/ 361 w 1386"/>
                <a:gd name="T79" fmla="*/ 300 h 1144"/>
                <a:gd name="T80" fmla="*/ 427 w 1386"/>
                <a:gd name="T81" fmla="*/ 0 h 1144"/>
                <a:gd name="T82" fmla="*/ 427 w 1386"/>
                <a:gd name="T83" fmla="*/ 0 h 1144"/>
                <a:gd name="T84" fmla="*/ 302 w 1386"/>
                <a:gd name="T85" fmla="*/ 29 h 1144"/>
                <a:gd name="T86" fmla="*/ 189 w 1386"/>
                <a:gd name="T87" fmla="*/ 628 h 1144"/>
                <a:gd name="T88" fmla="*/ 178 w 1386"/>
                <a:gd name="T89" fmla="*/ 1092 h 1144"/>
                <a:gd name="T90" fmla="*/ 347 w 1386"/>
                <a:gd name="T91" fmla="*/ 1143 h 1144"/>
                <a:gd name="T92" fmla="*/ 579 w 1386"/>
                <a:gd name="T93" fmla="*/ 1077 h 1144"/>
                <a:gd name="T94" fmla="*/ 427 w 1386"/>
                <a:gd name="T95" fmla="*/ 0 h 1144"/>
                <a:gd name="T96" fmla="*/ 316 w 1386"/>
                <a:gd name="T97" fmla="*/ 1029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6" h="1144">
                  <a:moveTo>
                    <a:pt x="316" y="1029"/>
                  </a:moveTo>
                  <a:lnTo>
                    <a:pt x="316" y="1029"/>
                  </a:lnTo>
                  <a:cubicBezTo>
                    <a:pt x="276" y="1029"/>
                    <a:pt x="234" y="1010"/>
                    <a:pt x="209" y="976"/>
                  </a:cubicBezTo>
                  <a:cubicBezTo>
                    <a:pt x="164" y="916"/>
                    <a:pt x="178" y="831"/>
                    <a:pt x="237" y="787"/>
                  </a:cubicBezTo>
                  <a:cubicBezTo>
                    <a:pt x="260" y="770"/>
                    <a:pt x="288" y="761"/>
                    <a:pt x="316" y="761"/>
                  </a:cubicBezTo>
                  <a:cubicBezTo>
                    <a:pt x="359" y="761"/>
                    <a:pt x="398" y="778"/>
                    <a:pt x="427" y="815"/>
                  </a:cubicBezTo>
                  <a:cubicBezTo>
                    <a:pt x="469" y="874"/>
                    <a:pt x="458" y="959"/>
                    <a:pt x="398" y="1004"/>
                  </a:cubicBezTo>
                  <a:cubicBezTo>
                    <a:pt x="373" y="1021"/>
                    <a:pt x="344" y="1029"/>
                    <a:pt x="316" y="1029"/>
                  </a:cubicBezTo>
                  <a:lnTo>
                    <a:pt x="862" y="625"/>
                  </a:lnTo>
                  <a:lnTo>
                    <a:pt x="862" y="625"/>
                  </a:lnTo>
                  <a:cubicBezTo>
                    <a:pt x="839" y="625"/>
                    <a:pt x="820" y="617"/>
                    <a:pt x="806" y="597"/>
                  </a:cubicBezTo>
                  <a:cubicBezTo>
                    <a:pt x="783" y="566"/>
                    <a:pt x="789" y="523"/>
                    <a:pt x="820" y="504"/>
                  </a:cubicBezTo>
                  <a:cubicBezTo>
                    <a:pt x="831" y="492"/>
                    <a:pt x="845" y="489"/>
                    <a:pt x="859" y="489"/>
                  </a:cubicBezTo>
                  <a:cubicBezTo>
                    <a:pt x="879" y="489"/>
                    <a:pt x="901" y="498"/>
                    <a:pt x="916" y="518"/>
                  </a:cubicBezTo>
                  <a:cubicBezTo>
                    <a:pt x="938" y="549"/>
                    <a:pt x="930" y="591"/>
                    <a:pt x="901" y="611"/>
                  </a:cubicBezTo>
                  <a:cubicBezTo>
                    <a:pt x="887" y="622"/>
                    <a:pt x="876" y="625"/>
                    <a:pt x="862" y="625"/>
                  </a:cubicBezTo>
                  <a:lnTo>
                    <a:pt x="794" y="444"/>
                  </a:lnTo>
                  <a:lnTo>
                    <a:pt x="794" y="444"/>
                  </a:lnTo>
                  <a:cubicBezTo>
                    <a:pt x="766" y="444"/>
                    <a:pt x="740" y="433"/>
                    <a:pt x="720" y="408"/>
                  </a:cubicBezTo>
                  <a:cubicBezTo>
                    <a:pt x="692" y="368"/>
                    <a:pt x="701" y="311"/>
                    <a:pt x="740" y="280"/>
                  </a:cubicBezTo>
                  <a:cubicBezTo>
                    <a:pt x="755" y="269"/>
                    <a:pt x="774" y="263"/>
                    <a:pt x="794" y="263"/>
                  </a:cubicBezTo>
                  <a:cubicBezTo>
                    <a:pt x="820" y="263"/>
                    <a:pt x="848" y="277"/>
                    <a:pt x="867" y="300"/>
                  </a:cubicBezTo>
                  <a:cubicBezTo>
                    <a:pt x="896" y="342"/>
                    <a:pt x="887" y="399"/>
                    <a:pt x="848" y="427"/>
                  </a:cubicBezTo>
                  <a:cubicBezTo>
                    <a:pt x="831" y="438"/>
                    <a:pt x="814" y="444"/>
                    <a:pt x="794" y="444"/>
                  </a:cubicBezTo>
                  <a:lnTo>
                    <a:pt x="613" y="317"/>
                  </a:lnTo>
                  <a:lnTo>
                    <a:pt x="613" y="317"/>
                  </a:lnTo>
                  <a:cubicBezTo>
                    <a:pt x="579" y="317"/>
                    <a:pt x="548" y="303"/>
                    <a:pt x="528" y="274"/>
                  </a:cubicBezTo>
                  <a:cubicBezTo>
                    <a:pt x="494" y="227"/>
                    <a:pt x="503" y="164"/>
                    <a:pt x="548" y="130"/>
                  </a:cubicBezTo>
                  <a:cubicBezTo>
                    <a:pt x="568" y="116"/>
                    <a:pt x="588" y="111"/>
                    <a:pt x="610" y="111"/>
                  </a:cubicBezTo>
                  <a:cubicBezTo>
                    <a:pt x="641" y="111"/>
                    <a:pt x="672" y="125"/>
                    <a:pt x="692" y="153"/>
                  </a:cubicBezTo>
                  <a:cubicBezTo>
                    <a:pt x="726" y="198"/>
                    <a:pt x="718" y="263"/>
                    <a:pt x="672" y="297"/>
                  </a:cubicBezTo>
                  <a:cubicBezTo>
                    <a:pt x="653" y="308"/>
                    <a:pt x="633" y="317"/>
                    <a:pt x="613" y="317"/>
                  </a:cubicBezTo>
                  <a:lnTo>
                    <a:pt x="361" y="300"/>
                  </a:lnTo>
                  <a:lnTo>
                    <a:pt x="361" y="300"/>
                  </a:lnTo>
                  <a:cubicBezTo>
                    <a:pt x="327" y="300"/>
                    <a:pt x="293" y="283"/>
                    <a:pt x="271" y="255"/>
                  </a:cubicBezTo>
                  <a:cubicBezTo>
                    <a:pt x="234" y="204"/>
                    <a:pt x="246" y="133"/>
                    <a:pt x="293" y="96"/>
                  </a:cubicBezTo>
                  <a:cubicBezTo>
                    <a:pt x="313" y="82"/>
                    <a:pt x="336" y="76"/>
                    <a:pt x="359" y="76"/>
                  </a:cubicBezTo>
                  <a:cubicBezTo>
                    <a:pt x="395" y="76"/>
                    <a:pt x="429" y="91"/>
                    <a:pt x="449" y="122"/>
                  </a:cubicBezTo>
                  <a:cubicBezTo>
                    <a:pt x="486" y="173"/>
                    <a:pt x="477" y="241"/>
                    <a:pt x="429" y="277"/>
                  </a:cubicBezTo>
                  <a:cubicBezTo>
                    <a:pt x="410" y="291"/>
                    <a:pt x="387" y="300"/>
                    <a:pt x="361" y="300"/>
                  </a:cubicBezTo>
                  <a:lnTo>
                    <a:pt x="427" y="0"/>
                  </a:lnTo>
                  <a:lnTo>
                    <a:pt x="427" y="0"/>
                  </a:lnTo>
                  <a:cubicBezTo>
                    <a:pt x="376" y="0"/>
                    <a:pt x="333" y="9"/>
                    <a:pt x="302" y="29"/>
                  </a:cubicBezTo>
                  <a:cubicBezTo>
                    <a:pt x="48" y="190"/>
                    <a:pt x="296" y="453"/>
                    <a:pt x="189" y="628"/>
                  </a:cubicBezTo>
                  <a:cubicBezTo>
                    <a:pt x="81" y="801"/>
                    <a:pt x="0" y="973"/>
                    <a:pt x="178" y="1092"/>
                  </a:cubicBezTo>
                  <a:cubicBezTo>
                    <a:pt x="232" y="1129"/>
                    <a:pt x="291" y="1143"/>
                    <a:pt x="347" y="1143"/>
                  </a:cubicBezTo>
                  <a:cubicBezTo>
                    <a:pt x="472" y="1143"/>
                    <a:pt x="579" y="1077"/>
                    <a:pt x="579" y="1077"/>
                  </a:cubicBezTo>
                  <a:cubicBezTo>
                    <a:pt x="1385" y="461"/>
                    <a:pt x="766" y="0"/>
                    <a:pt x="427" y="0"/>
                  </a:cubicBezTo>
                  <a:lnTo>
                    <a:pt x="316" y="10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8" name="Freeform 123"/>
            <p:cNvSpPr>
              <a:spLocks noChangeArrowheads="1"/>
            </p:cNvSpPr>
            <p:nvPr/>
          </p:nvSpPr>
          <p:spPr bwMode="auto">
            <a:xfrm>
              <a:off x="5232" y="686"/>
              <a:ext cx="53" cy="49"/>
            </a:xfrm>
            <a:custGeom>
              <a:avLst/>
              <a:gdLst>
                <a:gd name="T0" fmla="*/ 122 w 239"/>
                <a:gd name="T1" fmla="*/ 0 h 222"/>
                <a:gd name="T2" fmla="*/ 122 w 239"/>
                <a:gd name="T3" fmla="*/ 0 h 222"/>
                <a:gd name="T4" fmla="*/ 99 w 239"/>
                <a:gd name="T5" fmla="*/ 3 h 222"/>
                <a:gd name="T6" fmla="*/ 108 w 239"/>
                <a:gd name="T7" fmla="*/ 20 h 222"/>
                <a:gd name="T8" fmla="*/ 99 w 239"/>
                <a:gd name="T9" fmla="*/ 48 h 222"/>
                <a:gd name="T10" fmla="*/ 91 w 239"/>
                <a:gd name="T11" fmla="*/ 51 h 222"/>
                <a:gd name="T12" fmla="*/ 74 w 239"/>
                <a:gd name="T13" fmla="*/ 40 h 222"/>
                <a:gd name="T14" fmla="*/ 62 w 239"/>
                <a:gd name="T15" fmla="*/ 20 h 222"/>
                <a:gd name="T16" fmla="*/ 26 w 239"/>
                <a:gd name="T17" fmla="*/ 161 h 222"/>
                <a:gd name="T18" fmla="*/ 105 w 239"/>
                <a:gd name="T19" fmla="*/ 221 h 222"/>
                <a:gd name="T20" fmla="*/ 105 w 239"/>
                <a:gd name="T21" fmla="*/ 178 h 222"/>
                <a:gd name="T22" fmla="*/ 144 w 239"/>
                <a:gd name="T23" fmla="*/ 173 h 222"/>
                <a:gd name="T24" fmla="*/ 184 w 239"/>
                <a:gd name="T25" fmla="*/ 139 h 222"/>
                <a:gd name="T26" fmla="*/ 218 w 239"/>
                <a:gd name="T27" fmla="*/ 167 h 222"/>
                <a:gd name="T28" fmla="*/ 221 w 239"/>
                <a:gd name="T29" fmla="*/ 62 h 222"/>
                <a:gd name="T30" fmla="*/ 122 w 239"/>
                <a:gd name="T3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222">
                  <a:moveTo>
                    <a:pt x="122" y="0"/>
                  </a:moveTo>
                  <a:lnTo>
                    <a:pt x="122" y="0"/>
                  </a:lnTo>
                  <a:cubicBezTo>
                    <a:pt x="116" y="0"/>
                    <a:pt x="108" y="3"/>
                    <a:pt x="99" y="3"/>
                  </a:cubicBezTo>
                  <a:cubicBezTo>
                    <a:pt x="108" y="20"/>
                    <a:pt x="108" y="20"/>
                    <a:pt x="108" y="20"/>
                  </a:cubicBezTo>
                  <a:cubicBezTo>
                    <a:pt x="114" y="31"/>
                    <a:pt x="111" y="43"/>
                    <a:pt x="99" y="48"/>
                  </a:cubicBezTo>
                  <a:cubicBezTo>
                    <a:pt x="96" y="48"/>
                    <a:pt x="94" y="51"/>
                    <a:pt x="91" y="51"/>
                  </a:cubicBezTo>
                  <a:cubicBezTo>
                    <a:pt x="85" y="51"/>
                    <a:pt x="77" y="45"/>
                    <a:pt x="74" y="40"/>
                  </a:cubicBezTo>
                  <a:cubicBezTo>
                    <a:pt x="62" y="20"/>
                    <a:pt x="62" y="20"/>
                    <a:pt x="62" y="20"/>
                  </a:cubicBezTo>
                  <a:cubicBezTo>
                    <a:pt x="17" y="48"/>
                    <a:pt x="0" y="111"/>
                    <a:pt x="26" y="161"/>
                  </a:cubicBezTo>
                  <a:cubicBezTo>
                    <a:pt x="43" y="192"/>
                    <a:pt x="71" y="215"/>
                    <a:pt x="105" y="221"/>
                  </a:cubicBezTo>
                  <a:cubicBezTo>
                    <a:pt x="105" y="178"/>
                    <a:pt x="105" y="178"/>
                    <a:pt x="105" y="178"/>
                  </a:cubicBezTo>
                  <a:cubicBezTo>
                    <a:pt x="144" y="173"/>
                    <a:pt x="144" y="173"/>
                    <a:pt x="144" y="173"/>
                  </a:cubicBezTo>
                  <a:cubicBezTo>
                    <a:pt x="184" y="139"/>
                    <a:pt x="184" y="139"/>
                    <a:pt x="184" y="139"/>
                  </a:cubicBezTo>
                  <a:cubicBezTo>
                    <a:pt x="184" y="139"/>
                    <a:pt x="198" y="150"/>
                    <a:pt x="218" y="167"/>
                  </a:cubicBezTo>
                  <a:cubicBezTo>
                    <a:pt x="235" y="136"/>
                    <a:pt x="238" y="96"/>
                    <a:pt x="221" y="62"/>
                  </a:cubicBezTo>
                  <a:cubicBezTo>
                    <a:pt x="201" y="23"/>
                    <a:pt x="164" y="0"/>
                    <a:pt x="12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9" name="Freeform 124"/>
            <p:cNvSpPr>
              <a:spLocks noChangeArrowheads="1"/>
            </p:cNvSpPr>
            <p:nvPr/>
          </p:nvSpPr>
          <p:spPr bwMode="auto">
            <a:xfrm>
              <a:off x="5265" y="718"/>
              <a:ext cx="136" cy="118"/>
            </a:xfrm>
            <a:custGeom>
              <a:avLst/>
              <a:gdLst>
                <a:gd name="T0" fmla="*/ 40 w 606"/>
                <a:gd name="T1" fmla="*/ 0 h 524"/>
                <a:gd name="T2" fmla="*/ 40 w 606"/>
                <a:gd name="T3" fmla="*/ 0 h 524"/>
                <a:gd name="T4" fmla="*/ 0 w 606"/>
                <a:gd name="T5" fmla="*/ 34 h 524"/>
                <a:gd name="T6" fmla="*/ 45 w 606"/>
                <a:gd name="T7" fmla="*/ 25 h 524"/>
                <a:gd name="T8" fmla="*/ 45 w 606"/>
                <a:gd name="T9" fmla="*/ 34 h 524"/>
                <a:gd name="T10" fmla="*/ 48 w 606"/>
                <a:gd name="T11" fmla="*/ 110 h 524"/>
                <a:gd name="T12" fmla="*/ 458 w 606"/>
                <a:gd name="T13" fmla="*/ 483 h 524"/>
                <a:gd name="T14" fmla="*/ 597 w 606"/>
                <a:gd name="T15" fmla="*/ 523 h 524"/>
                <a:gd name="T16" fmla="*/ 597 w 606"/>
                <a:gd name="T17" fmla="*/ 523 h 524"/>
                <a:gd name="T18" fmla="*/ 74 w 606"/>
                <a:gd name="T19" fmla="*/ 28 h 524"/>
                <a:gd name="T20" fmla="*/ 40 w 606"/>
                <a:gd name="T21"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6" h="524">
                  <a:moveTo>
                    <a:pt x="40" y="0"/>
                  </a:moveTo>
                  <a:lnTo>
                    <a:pt x="40" y="0"/>
                  </a:lnTo>
                  <a:cubicBezTo>
                    <a:pt x="0" y="34"/>
                    <a:pt x="0" y="34"/>
                    <a:pt x="0" y="34"/>
                  </a:cubicBezTo>
                  <a:cubicBezTo>
                    <a:pt x="45" y="25"/>
                    <a:pt x="45" y="25"/>
                    <a:pt x="45" y="25"/>
                  </a:cubicBezTo>
                  <a:cubicBezTo>
                    <a:pt x="45" y="34"/>
                    <a:pt x="45" y="34"/>
                    <a:pt x="45" y="34"/>
                  </a:cubicBezTo>
                  <a:cubicBezTo>
                    <a:pt x="48" y="110"/>
                    <a:pt x="48" y="110"/>
                    <a:pt x="48" y="110"/>
                  </a:cubicBezTo>
                  <a:cubicBezTo>
                    <a:pt x="179" y="229"/>
                    <a:pt x="458" y="483"/>
                    <a:pt x="458" y="483"/>
                  </a:cubicBezTo>
                  <a:cubicBezTo>
                    <a:pt x="458" y="483"/>
                    <a:pt x="577" y="523"/>
                    <a:pt x="597" y="523"/>
                  </a:cubicBezTo>
                  <a:lnTo>
                    <a:pt x="597" y="523"/>
                  </a:lnTo>
                  <a:cubicBezTo>
                    <a:pt x="605" y="520"/>
                    <a:pt x="193" y="138"/>
                    <a:pt x="74" y="28"/>
                  </a:cubicBezTo>
                  <a:cubicBezTo>
                    <a:pt x="54" y="11"/>
                    <a:pt x="40" y="0"/>
                    <a:pt x="4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0" name="Freeform 125"/>
            <p:cNvSpPr>
              <a:spLocks noChangeArrowheads="1"/>
            </p:cNvSpPr>
            <p:nvPr/>
          </p:nvSpPr>
          <p:spPr bwMode="auto">
            <a:xfrm>
              <a:off x="5256" y="724"/>
              <a:ext cx="23" cy="175"/>
            </a:xfrm>
            <a:custGeom>
              <a:avLst/>
              <a:gdLst>
                <a:gd name="T0" fmla="*/ 84 w 108"/>
                <a:gd name="T1" fmla="*/ 0 h 776"/>
                <a:gd name="T2" fmla="*/ 39 w 108"/>
                <a:gd name="T3" fmla="*/ 9 h 776"/>
                <a:gd name="T4" fmla="*/ 0 w 108"/>
                <a:gd name="T5" fmla="*/ 14 h 776"/>
                <a:gd name="T6" fmla="*/ 0 w 108"/>
                <a:gd name="T7" fmla="*/ 57 h 776"/>
                <a:gd name="T8" fmla="*/ 28 w 108"/>
                <a:gd name="T9" fmla="*/ 645 h 776"/>
                <a:gd name="T10" fmla="*/ 62 w 108"/>
                <a:gd name="T11" fmla="*/ 775 h 776"/>
                <a:gd name="T12" fmla="*/ 107 w 108"/>
                <a:gd name="T13" fmla="*/ 645 h 776"/>
                <a:gd name="T14" fmla="*/ 87 w 108"/>
                <a:gd name="T15" fmla="*/ 85 h 776"/>
                <a:gd name="T16" fmla="*/ 84 w 108"/>
                <a:gd name="T17" fmla="*/ 9 h 776"/>
                <a:gd name="T18" fmla="*/ 84 w 108"/>
                <a:gd name="T19" fmla="*/ 0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776">
                  <a:moveTo>
                    <a:pt x="84" y="0"/>
                  </a:moveTo>
                  <a:lnTo>
                    <a:pt x="39" y="9"/>
                  </a:lnTo>
                  <a:lnTo>
                    <a:pt x="0" y="14"/>
                  </a:lnTo>
                  <a:lnTo>
                    <a:pt x="0" y="57"/>
                  </a:lnTo>
                  <a:lnTo>
                    <a:pt x="28" y="645"/>
                  </a:lnTo>
                  <a:lnTo>
                    <a:pt x="62" y="775"/>
                  </a:lnTo>
                  <a:lnTo>
                    <a:pt x="107" y="645"/>
                  </a:lnTo>
                  <a:lnTo>
                    <a:pt x="87" y="85"/>
                  </a:lnTo>
                  <a:lnTo>
                    <a:pt x="84" y="9"/>
                  </a:lnTo>
                  <a:lnTo>
                    <a:pt x="8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1" name="Freeform 126"/>
            <p:cNvSpPr>
              <a:spLocks noChangeArrowheads="1"/>
            </p:cNvSpPr>
            <p:nvPr/>
          </p:nvSpPr>
          <p:spPr bwMode="auto">
            <a:xfrm>
              <a:off x="5256" y="724"/>
              <a:ext cx="23" cy="175"/>
            </a:xfrm>
            <a:custGeom>
              <a:avLst/>
              <a:gdLst>
                <a:gd name="T0" fmla="*/ 84 w 108"/>
                <a:gd name="T1" fmla="*/ 0 h 776"/>
                <a:gd name="T2" fmla="*/ 39 w 108"/>
                <a:gd name="T3" fmla="*/ 9 h 776"/>
                <a:gd name="T4" fmla="*/ 0 w 108"/>
                <a:gd name="T5" fmla="*/ 14 h 776"/>
                <a:gd name="T6" fmla="*/ 0 w 108"/>
                <a:gd name="T7" fmla="*/ 57 h 776"/>
                <a:gd name="T8" fmla="*/ 28 w 108"/>
                <a:gd name="T9" fmla="*/ 645 h 776"/>
                <a:gd name="T10" fmla="*/ 62 w 108"/>
                <a:gd name="T11" fmla="*/ 775 h 776"/>
                <a:gd name="T12" fmla="*/ 107 w 108"/>
                <a:gd name="T13" fmla="*/ 645 h 776"/>
                <a:gd name="T14" fmla="*/ 87 w 108"/>
                <a:gd name="T15" fmla="*/ 85 h 776"/>
                <a:gd name="T16" fmla="*/ 84 w 108"/>
                <a:gd name="T17" fmla="*/ 9 h 776"/>
                <a:gd name="T18" fmla="*/ 84 w 108"/>
                <a:gd name="T19" fmla="*/ 0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776">
                  <a:moveTo>
                    <a:pt x="84" y="0"/>
                  </a:moveTo>
                  <a:lnTo>
                    <a:pt x="39" y="9"/>
                  </a:lnTo>
                  <a:lnTo>
                    <a:pt x="0" y="14"/>
                  </a:lnTo>
                  <a:lnTo>
                    <a:pt x="0" y="57"/>
                  </a:lnTo>
                  <a:lnTo>
                    <a:pt x="28" y="645"/>
                  </a:lnTo>
                  <a:lnTo>
                    <a:pt x="62" y="775"/>
                  </a:lnTo>
                  <a:lnTo>
                    <a:pt x="107" y="645"/>
                  </a:lnTo>
                  <a:lnTo>
                    <a:pt x="87" y="85"/>
                  </a:lnTo>
                  <a:lnTo>
                    <a:pt x="84" y="9"/>
                  </a:lnTo>
                  <a:lnTo>
                    <a:pt x="84"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2" name="Freeform 127"/>
            <p:cNvSpPr>
              <a:spLocks noChangeArrowheads="1"/>
            </p:cNvSpPr>
            <p:nvPr/>
          </p:nvSpPr>
          <p:spPr bwMode="auto">
            <a:xfrm>
              <a:off x="5239" y="672"/>
              <a:ext cx="18" cy="25"/>
            </a:xfrm>
            <a:custGeom>
              <a:avLst/>
              <a:gdLst>
                <a:gd name="T0" fmla="*/ 23 w 84"/>
                <a:gd name="T1" fmla="*/ 0 h 114"/>
                <a:gd name="T2" fmla="*/ 23 w 84"/>
                <a:gd name="T3" fmla="*/ 0 h 114"/>
                <a:gd name="T4" fmla="*/ 14 w 84"/>
                <a:gd name="T5" fmla="*/ 3 h 114"/>
                <a:gd name="T6" fmla="*/ 14 w 84"/>
                <a:gd name="T7" fmla="*/ 3 h 114"/>
                <a:gd name="T8" fmla="*/ 6 w 84"/>
                <a:gd name="T9" fmla="*/ 28 h 114"/>
                <a:gd name="T10" fmla="*/ 31 w 84"/>
                <a:gd name="T11" fmla="*/ 82 h 114"/>
                <a:gd name="T12" fmla="*/ 43 w 84"/>
                <a:gd name="T13" fmla="*/ 102 h 114"/>
                <a:gd name="T14" fmla="*/ 60 w 84"/>
                <a:gd name="T15" fmla="*/ 113 h 114"/>
                <a:gd name="T16" fmla="*/ 68 w 84"/>
                <a:gd name="T17" fmla="*/ 110 h 114"/>
                <a:gd name="T18" fmla="*/ 77 w 84"/>
                <a:gd name="T19" fmla="*/ 82 h 114"/>
                <a:gd name="T20" fmla="*/ 68 w 84"/>
                <a:gd name="T21" fmla="*/ 65 h 114"/>
                <a:gd name="T22" fmla="*/ 43 w 84"/>
                <a:gd name="T23" fmla="*/ 12 h 114"/>
                <a:gd name="T24" fmla="*/ 23 w 84"/>
                <a:gd name="T2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4">
                  <a:moveTo>
                    <a:pt x="23" y="0"/>
                  </a:moveTo>
                  <a:lnTo>
                    <a:pt x="23" y="0"/>
                  </a:lnTo>
                  <a:cubicBezTo>
                    <a:pt x="20" y="0"/>
                    <a:pt x="17" y="0"/>
                    <a:pt x="14" y="3"/>
                  </a:cubicBezTo>
                  <a:lnTo>
                    <a:pt x="14" y="3"/>
                  </a:lnTo>
                  <a:cubicBezTo>
                    <a:pt x="6" y="9"/>
                    <a:pt x="0" y="20"/>
                    <a:pt x="6" y="28"/>
                  </a:cubicBezTo>
                  <a:cubicBezTo>
                    <a:pt x="31" y="82"/>
                    <a:pt x="31" y="82"/>
                    <a:pt x="31" y="82"/>
                  </a:cubicBezTo>
                  <a:cubicBezTo>
                    <a:pt x="43" y="102"/>
                    <a:pt x="43" y="102"/>
                    <a:pt x="43" y="102"/>
                  </a:cubicBezTo>
                  <a:cubicBezTo>
                    <a:pt x="46" y="107"/>
                    <a:pt x="54" y="113"/>
                    <a:pt x="60" y="113"/>
                  </a:cubicBezTo>
                  <a:cubicBezTo>
                    <a:pt x="63" y="113"/>
                    <a:pt x="65" y="110"/>
                    <a:pt x="68" y="110"/>
                  </a:cubicBezTo>
                  <a:cubicBezTo>
                    <a:pt x="80" y="105"/>
                    <a:pt x="83" y="93"/>
                    <a:pt x="77" y="82"/>
                  </a:cubicBezTo>
                  <a:cubicBezTo>
                    <a:pt x="68" y="65"/>
                    <a:pt x="68" y="65"/>
                    <a:pt x="68" y="65"/>
                  </a:cubicBezTo>
                  <a:cubicBezTo>
                    <a:pt x="43" y="12"/>
                    <a:pt x="43" y="12"/>
                    <a:pt x="43" y="12"/>
                  </a:cubicBezTo>
                  <a:cubicBezTo>
                    <a:pt x="37" y="3"/>
                    <a:pt x="31" y="0"/>
                    <a:pt x="2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3" name="Freeform 128"/>
            <p:cNvSpPr>
              <a:spLocks noChangeArrowheads="1"/>
            </p:cNvSpPr>
            <p:nvPr/>
          </p:nvSpPr>
          <p:spPr bwMode="auto">
            <a:xfrm>
              <a:off x="5163" y="1607"/>
              <a:ext cx="53" cy="49"/>
            </a:xfrm>
            <a:custGeom>
              <a:avLst/>
              <a:gdLst>
                <a:gd name="T0" fmla="*/ 116 w 236"/>
                <a:gd name="T1" fmla="*/ 0 h 221"/>
                <a:gd name="T2" fmla="*/ 116 w 236"/>
                <a:gd name="T3" fmla="*/ 0 h 221"/>
                <a:gd name="T4" fmla="*/ 34 w 236"/>
                <a:gd name="T5" fmla="*/ 37 h 221"/>
                <a:gd name="T6" fmla="*/ 8 w 236"/>
                <a:gd name="T7" fmla="*/ 133 h 221"/>
                <a:gd name="T8" fmla="*/ 45 w 236"/>
                <a:gd name="T9" fmla="*/ 116 h 221"/>
                <a:gd name="T10" fmla="*/ 65 w 236"/>
                <a:gd name="T11" fmla="*/ 152 h 221"/>
                <a:gd name="T12" fmla="*/ 113 w 236"/>
                <a:gd name="T13" fmla="*/ 178 h 221"/>
                <a:gd name="T14" fmla="*/ 96 w 236"/>
                <a:gd name="T15" fmla="*/ 217 h 221"/>
                <a:gd name="T16" fmla="*/ 116 w 236"/>
                <a:gd name="T17" fmla="*/ 220 h 221"/>
                <a:gd name="T18" fmla="*/ 198 w 236"/>
                <a:gd name="T19" fmla="*/ 183 h 221"/>
                <a:gd name="T20" fmla="*/ 206 w 236"/>
                <a:gd name="T21" fmla="*/ 51 h 221"/>
                <a:gd name="T22" fmla="*/ 195 w 236"/>
                <a:gd name="T23" fmla="*/ 65 h 221"/>
                <a:gd name="T24" fmla="*/ 181 w 236"/>
                <a:gd name="T25" fmla="*/ 71 h 221"/>
                <a:gd name="T26" fmla="*/ 167 w 236"/>
                <a:gd name="T27" fmla="*/ 65 h 221"/>
                <a:gd name="T28" fmla="*/ 164 w 236"/>
                <a:gd name="T29" fmla="*/ 37 h 221"/>
                <a:gd name="T30" fmla="*/ 181 w 236"/>
                <a:gd name="T31" fmla="*/ 19 h 221"/>
                <a:gd name="T32" fmla="*/ 116 w 236"/>
                <a:gd name="T3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221">
                  <a:moveTo>
                    <a:pt x="116" y="0"/>
                  </a:moveTo>
                  <a:lnTo>
                    <a:pt x="116" y="0"/>
                  </a:lnTo>
                  <a:cubicBezTo>
                    <a:pt x="84" y="0"/>
                    <a:pt x="56" y="11"/>
                    <a:pt x="34" y="37"/>
                  </a:cubicBezTo>
                  <a:cubicBezTo>
                    <a:pt x="8" y="62"/>
                    <a:pt x="0" y="99"/>
                    <a:pt x="8" y="133"/>
                  </a:cubicBezTo>
                  <a:cubicBezTo>
                    <a:pt x="45" y="116"/>
                    <a:pt x="45" y="116"/>
                    <a:pt x="45" y="116"/>
                  </a:cubicBezTo>
                  <a:cubicBezTo>
                    <a:pt x="65" y="152"/>
                    <a:pt x="65" y="152"/>
                    <a:pt x="65" y="152"/>
                  </a:cubicBezTo>
                  <a:cubicBezTo>
                    <a:pt x="113" y="178"/>
                    <a:pt x="113" y="178"/>
                    <a:pt x="113" y="178"/>
                  </a:cubicBezTo>
                  <a:cubicBezTo>
                    <a:pt x="113" y="178"/>
                    <a:pt x="107" y="192"/>
                    <a:pt x="96" y="217"/>
                  </a:cubicBezTo>
                  <a:cubicBezTo>
                    <a:pt x="102" y="220"/>
                    <a:pt x="107" y="220"/>
                    <a:pt x="116" y="220"/>
                  </a:cubicBezTo>
                  <a:cubicBezTo>
                    <a:pt x="144" y="220"/>
                    <a:pt x="175" y="206"/>
                    <a:pt x="198" y="183"/>
                  </a:cubicBezTo>
                  <a:cubicBezTo>
                    <a:pt x="232" y="147"/>
                    <a:pt x="235" y="90"/>
                    <a:pt x="206" y="51"/>
                  </a:cubicBezTo>
                  <a:cubicBezTo>
                    <a:pt x="195" y="65"/>
                    <a:pt x="195" y="65"/>
                    <a:pt x="195" y="65"/>
                  </a:cubicBezTo>
                  <a:cubicBezTo>
                    <a:pt x="189" y="68"/>
                    <a:pt x="184" y="71"/>
                    <a:pt x="181" y="71"/>
                  </a:cubicBezTo>
                  <a:cubicBezTo>
                    <a:pt x="175" y="71"/>
                    <a:pt x="170" y="71"/>
                    <a:pt x="167" y="65"/>
                  </a:cubicBezTo>
                  <a:cubicBezTo>
                    <a:pt x="158" y="59"/>
                    <a:pt x="158" y="45"/>
                    <a:pt x="164" y="37"/>
                  </a:cubicBezTo>
                  <a:cubicBezTo>
                    <a:pt x="181" y="19"/>
                    <a:pt x="181" y="19"/>
                    <a:pt x="181" y="19"/>
                  </a:cubicBezTo>
                  <a:cubicBezTo>
                    <a:pt x="161" y="5"/>
                    <a:pt x="138" y="0"/>
                    <a:pt x="11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4" name="Freeform 129"/>
            <p:cNvSpPr>
              <a:spLocks noChangeArrowheads="1"/>
            </p:cNvSpPr>
            <p:nvPr/>
          </p:nvSpPr>
          <p:spPr bwMode="auto">
            <a:xfrm>
              <a:off x="5120" y="1641"/>
              <a:ext cx="68" cy="165"/>
            </a:xfrm>
            <a:custGeom>
              <a:avLst/>
              <a:gdLst>
                <a:gd name="T0" fmla="*/ 255 w 304"/>
                <a:gd name="T1" fmla="*/ 0 h 734"/>
                <a:gd name="T2" fmla="*/ 255 w 304"/>
                <a:gd name="T3" fmla="*/ 0 h 734"/>
                <a:gd name="T4" fmla="*/ 277 w 304"/>
                <a:gd name="T5" fmla="*/ 37 h 734"/>
                <a:gd name="T6" fmla="*/ 272 w 304"/>
                <a:gd name="T7" fmla="*/ 40 h 734"/>
                <a:gd name="T8" fmla="*/ 201 w 304"/>
                <a:gd name="T9" fmla="*/ 71 h 734"/>
                <a:gd name="T10" fmla="*/ 0 w 304"/>
                <a:gd name="T11" fmla="*/ 588 h 734"/>
                <a:gd name="T12" fmla="*/ 12 w 304"/>
                <a:gd name="T13" fmla="*/ 733 h 734"/>
                <a:gd name="T14" fmla="*/ 12 w 304"/>
                <a:gd name="T15" fmla="*/ 733 h 734"/>
                <a:gd name="T16" fmla="*/ 286 w 304"/>
                <a:gd name="T17" fmla="*/ 65 h 734"/>
                <a:gd name="T18" fmla="*/ 303 w 304"/>
                <a:gd name="T19" fmla="*/ 26 h 734"/>
                <a:gd name="T20" fmla="*/ 255 w 304"/>
                <a:gd name="T21"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734">
                  <a:moveTo>
                    <a:pt x="255" y="0"/>
                  </a:moveTo>
                  <a:lnTo>
                    <a:pt x="255" y="0"/>
                  </a:lnTo>
                  <a:cubicBezTo>
                    <a:pt x="277" y="37"/>
                    <a:pt x="277" y="37"/>
                    <a:pt x="277" y="37"/>
                  </a:cubicBezTo>
                  <a:cubicBezTo>
                    <a:pt x="272" y="40"/>
                    <a:pt x="272" y="40"/>
                    <a:pt x="272" y="40"/>
                  </a:cubicBezTo>
                  <a:cubicBezTo>
                    <a:pt x="201" y="71"/>
                    <a:pt x="201" y="71"/>
                    <a:pt x="201" y="71"/>
                  </a:cubicBezTo>
                  <a:cubicBezTo>
                    <a:pt x="136" y="235"/>
                    <a:pt x="0" y="588"/>
                    <a:pt x="0" y="588"/>
                  </a:cubicBezTo>
                  <a:cubicBezTo>
                    <a:pt x="0" y="588"/>
                    <a:pt x="3" y="727"/>
                    <a:pt x="12" y="733"/>
                  </a:cubicBezTo>
                  <a:lnTo>
                    <a:pt x="12" y="733"/>
                  </a:lnTo>
                  <a:cubicBezTo>
                    <a:pt x="20" y="733"/>
                    <a:pt x="227" y="215"/>
                    <a:pt x="286" y="65"/>
                  </a:cubicBezTo>
                  <a:cubicBezTo>
                    <a:pt x="297" y="40"/>
                    <a:pt x="303" y="26"/>
                    <a:pt x="303" y="26"/>
                  </a:cubicBezTo>
                  <a:cubicBezTo>
                    <a:pt x="255" y="0"/>
                    <a:pt x="255" y="0"/>
                    <a:pt x="25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5" name="Freeform 130"/>
            <p:cNvSpPr>
              <a:spLocks noChangeArrowheads="1"/>
            </p:cNvSpPr>
            <p:nvPr/>
          </p:nvSpPr>
          <p:spPr bwMode="auto">
            <a:xfrm>
              <a:off x="5016" y="1633"/>
              <a:ext cx="165" cy="74"/>
            </a:xfrm>
            <a:custGeom>
              <a:avLst/>
              <a:gdLst>
                <a:gd name="T0" fmla="*/ 690 w 733"/>
                <a:gd name="T1" fmla="*/ 0 h 332"/>
                <a:gd name="T2" fmla="*/ 653 w 733"/>
                <a:gd name="T3" fmla="*/ 17 h 332"/>
                <a:gd name="T4" fmla="*/ 113 w 733"/>
                <a:gd name="T5" fmla="*/ 251 h 332"/>
                <a:gd name="T6" fmla="*/ 0 w 733"/>
                <a:gd name="T7" fmla="*/ 331 h 332"/>
                <a:gd name="T8" fmla="*/ 138 w 733"/>
                <a:gd name="T9" fmla="*/ 325 h 332"/>
                <a:gd name="T10" fmla="*/ 656 w 733"/>
                <a:gd name="T11" fmla="*/ 107 h 332"/>
                <a:gd name="T12" fmla="*/ 727 w 733"/>
                <a:gd name="T13" fmla="*/ 76 h 332"/>
                <a:gd name="T14" fmla="*/ 732 w 733"/>
                <a:gd name="T15" fmla="*/ 73 h 332"/>
                <a:gd name="T16" fmla="*/ 710 w 733"/>
                <a:gd name="T17" fmla="*/ 36 h 332"/>
                <a:gd name="T18" fmla="*/ 690 w 733"/>
                <a:gd name="T19"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2">
                  <a:moveTo>
                    <a:pt x="690" y="0"/>
                  </a:moveTo>
                  <a:lnTo>
                    <a:pt x="653" y="17"/>
                  </a:lnTo>
                  <a:lnTo>
                    <a:pt x="113" y="251"/>
                  </a:lnTo>
                  <a:lnTo>
                    <a:pt x="0" y="331"/>
                  </a:lnTo>
                  <a:lnTo>
                    <a:pt x="138" y="325"/>
                  </a:lnTo>
                  <a:lnTo>
                    <a:pt x="656" y="107"/>
                  </a:lnTo>
                  <a:lnTo>
                    <a:pt x="727" y="76"/>
                  </a:lnTo>
                  <a:lnTo>
                    <a:pt x="732" y="73"/>
                  </a:lnTo>
                  <a:lnTo>
                    <a:pt x="710" y="36"/>
                  </a:lnTo>
                  <a:lnTo>
                    <a:pt x="69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6" name="Freeform 131"/>
            <p:cNvSpPr>
              <a:spLocks noChangeArrowheads="1"/>
            </p:cNvSpPr>
            <p:nvPr/>
          </p:nvSpPr>
          <p:spPr bwMode="auto">
            <a:xfrm>
              <a:off x="5016" y="1633"/>
              <a:ext cx="165" cy="74"/>
            </a:xfrm>
            <a:custGeom>
              <a:avLst/>
              <a:gdLst>
                <a:gd name="T0" fmla="*/ 690 w 733"/>
                <a:gd name="T1" fmla="*/ 0 h 332"/>
                <a:gd name="T2" fmla="*/ 653 w 733"/>
                <a:gd name="T3" fmla="*/ 17 h 332"/>
                <a:gd name="T4" fmla="*/ 113 w 733"/>
                <a:gd name="T5" fmla="*/ 251 h 332"/>
                <a:gd name="T6" fmla="*/ 0 w 733"/>
                <a:gd name="T7" fmla="*/ 331 h 332"/>
                <a:gd name="T8" fmla="*/ 138 w 733"/>
                <a:gd name="T9" fmla="*/ 325 h 332"/>
                <a:gd name="T10" fmla="*/ 656 w 733"/>
                <a:gd name="T11" fmla="*/ 107 h 332"/>
                <a:gd name="T12" fmla="*/ 727 w 733"/>
                <a:gd name="T13" fmla="*/ 76 h 332"/>
                <a:gd name="T14" fmla="*/ 732 w 733"/>
                <a:gd name="T15" fmla="*/ 73 h 332"/>
                <a:gd name="T16" fmla="*/ 710 w 733"/>
                <a:gd name="T17" fmla="*/ 36 h 332"/>
                <a:gd name="T18" fmla="*/ 690 w 733"/>
                <a:gd name="T19"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2">
                  <a:moveTo>
                    <a:pt x="690" y="0"/>
                  </a:moveTo>
                  <a:lnTo>
                    <a:pt x="653" y="17"/>
                  </a:lnTo>
                  <a:lnTo>
                    <a:pt x="113" y="251"/>
                  </a:lnTo>
                  <a:lnTo>
                    <a:pt x="0" y="331"/>
                  </a:lnTo>
                  <a:lnTo>
                    <a:pt x="138" y="325"/>
                  </a:lnTo>
                  <a:lnTo>
                    <a:pt x="656" y="107"/>
                  </a:lnTo>
                  <a:lnTo>
                    <a:pt x="727" y="76"/>
                  </a:lnTo>
                  <a:lnTo>
                    <a:pt x="732" y="73"/>
                  </a:lnTo>
                  <a:lnTo>
                    <a:pt x="710" y="36"/>
                  </a:lnTo>
                  <a:lnTo>
                    <a:pt x="69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7" name="Freeform 132"/>
            <p:cNvSpPr>
              <a:spLocks noChangeArrowheads="1"/>
            </p:cNvSpPr>
            <p:nvPr/>
          </p:nvSpPr>
          <p:spPr bwMode="auto">
            <a:xfrm>
              <a:off x="5199" y="1600"/>
              <a:ext cx="22" cy="22"/>
            </a:xfrm>
            <a:custGeom>
              <a:avLst/>
              <a:gdLst>
                <a:gd name="T0" fmla="*/ 77 w 100"/>
                <a:gd name="T1" fmla="*/ 0 h 101"/>
                <a:gd name="T2" fmla="*/ 77 w 100"/>
                <a:gd name="T3" fmla="*/ 0 h 101"/>
                <a:gd name="T4" fmla="*/ 60 w 100"/>
                <a:gd name="T5" fmla="*/ 6 h 101"/>
                <a:gd name="T6" fmla="*/ 23 w 100"/>
                <a:gd name="T7" fmla="*/ 48 h 101"/>
                <a:gd name="T8" fmla="*/ 6 w 100"/>
                <a:gd name="T9" fmla="*/ 66 h 101"/>
                <a:gd name="T10" fmla="*/ 9 w 100"/>
                <a:gd name="T11" fmla="*/ 94 h 101"/>
                <a:gd name="T12" fmla="*/ 23 w 100"/>
                <a:gd name="T13" fmla="*/ 100 h 101"/>
                <a:gd name="T14" fmla="*/ 37 w 100"/>
                <a:gd name="T15" fmla="*/ 94 h 101"/>
                <a:gd name="T16" fmla="*/ 48 w 100"/>
                <a:gd name="T17" fmla="*/ 80 h 101"/>
                <a:gd name="T18" fmla="*/ 91 w 100"/>
                <a:gd name="T19" fmla="*/ 34 h 101"/>
                <a:gd name="T20" fmla="*/ 88 w 100"/>
                <a:gd name="T21" fmla="*/ 6 h 101"/>
                <a:gd name="T22" fmla="*/ 77 w 100"/>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01">
                  <a:moveTo>
                    <a:pt x="77" y="0"/>
                  </a:moveTo>
                  <a:lnTo>
                    <a:pt x="77" y="0"/>
                  </a:lnTo>
                  <a:cubicBezTo>
                    <a:pt x="71" y="0"/>
                    <a:pt x="65" y="3"/>
                    <a:pt x="60" y="6"/>
                  </a:cubicBezTo>
                  <a:cubicBezTo>
                    <a:pt x="23" y="48"/>
                    <a:pt x="23" y="48"/>
                    <a:pt x="23" y="48"/>
                  </a:cubicBezTo>
                  <a:cubicBezTo>
                    <a:pt x="6" y="66"/>
                    <a:pt x="6" y="66"/>
                    <a:pt x="6" y="66"/>
                  </a:cubicBezTo>
                  <a:cubicBezTo>
                    <a:pt x="0" y="74"/>
                    <a:pt x="0" y="88"/>
                    <a:pt x="9" y="94"/>
                  </a:cubicBezTo>
                  <a:cubicBezTo>
                    <a:pt x="12" y="100"/>
                    <a:pt x="17" y="100"/>
                    <a:pt x="23" y="100"/>
                  </a:cubicBezTo>
                  <a:cubicBezTo>
                    <a:pt x="26" y="100"/>
                    <a:pt x="31" y="97"/>
                    <a:pt x="37" y="94"/>
                  </a:cubicBezTo>
                  <a:cubicBezTo>
                    <a:pt x="48" y="80"/>
                    <a:pt x="48" y="80"/>
                    <a:pt x="48" y="80"/>
                  </a:cubicBezTo>
                  <a:cubicBezTo>
                    <a:pt x="91" y="34"/>
                    <a:pt x="91" y="34"/>
                    <a:pt x="91" y="34"/>
                  </a:cubicBezTo>
                  <a:cubicBezTo>
                    <a:pt x="99" y="26"/>
                    <a:pt x="96" y="12"/>
                    <a:pt x="88" y="6"/>
                  </a:cubicBezTo>
                  <a:cubicBezTo>
                    <a:pt x="85" y="3"/>
                    <a:pt x="80" y="0"/>
                    <a:pt x="7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8" name="Freeform 133"/>
            <p:cNvSpPr>
              <a:spLocks noChangeArrowheads="1"/>
            </p:cNvSpPr>
            <p:nvPr/>
          </p:nvSpPr>
          <p:spPr bwMode="auto">
            <a:xfrm>
              <a:off x="6797" y="1277"/>
              <a:ext cx="52" cy="49"/>
            </a:xfrm>
            <a:custGeom>
              <a:avLst/>
              <a:gdLst>
                <a:gd name="T0" fmla="*/ 114 w 233"/>
                <a:gd name="T1" fmla="*/ 0 h 221"/>
                <a:gd name="T2" fmla="*/ 114 w 233"/>
                <a:gd name="T3" fmla="*/ 0 h 221"/>
                <a:gd name="T4" fmla="*/ 32 w 233"/>
                <a:gd name="T5" fmla="*/ 36 h 221"/>
                <a:gd name="T6" fmla="*/ 6 w 233"/>
                <a:gd name="T7" fmla="*/ 132 h 221"/>
                <a:gd name="T8" fmla="*/ 43 w 233"/>
                <a:gd name="T9" fmla="*/ 115 h 221"/>
                <a:gd name="T10" fmla="*/ 66 w 233"/>
                <a:gd name="T11" fmla="*/ 152 h 221"/>
                <a:gd name="T12" fmla="*/ 111 w 233"/>
                <a:gd name="T13" fmla="*/ 178 h 221"/>
                <a:gd name="T14" fmla="*/ 94 w 233"/>
                <a:gd name="T15" fmla="*/ 217 h 221"/>
                <a:gd name="T16" fmla="*/ 114 w 233"/>
                <a:gd name="T17" fmla="*/ 220 h 221"/>
                <a:gd name="T18" fmla="*/ 195 w 233"/>
                <a:gd name="T19" fmla="*/ 183 h 221"/>
                <a:gd name="T20" fmla="*/ 207 w 233"/>
                <a:gd name="T21" fmla="*/ 50 h 221"/>
                <a:gd name="T22" fmla="*/ 193 w 233"/>
                <a:gd name="T23" fmla="*/ 64 h 221"/>
                <a:gd name="T24" fmla="*/ 178 w 233"/>
                <a:gd name="T25" fmla="*/ 70 h 221"/>
                <a:gd name="T26" fmla="*/ 164 w 233"/>
                <a:gd name="T27" fmla="*/ 64 h 221"/>
                <a:gd name="T28" fmla="*/ 164 w 233"/>
                <a:gd name="T29" fmla="*/ 36 h 221"/>
                <a:gd name="T30" fmla="*/ 178 w 233"/>
                <a:gd name="T31" fmla="*/ 22 h 221"/>
                <a:gd name="T32" fmla="*/ 114 w 233"/>
                <a:gd name="T3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 h="221">
                  <a:moveTo>
                    <a:pt x="114" y="0"/>
                  </a:moveTo>
                  <a:lnTo>
                    <a:pt x="114" y="0"/>
                  </a:lnTo>
                  <a:cubicBezTo>
                    <a:pt x="85" y="0"/>
                    <a:pt x="54" y="11"/>
                    <a:pt x="32" y="36"/>
                  </a:cubicBezTo>
                  <a:cubicBezTo>
                    <a:pt x="9" y="62"/>
                    <a:pt x="0" y="98"/>
                    <a:pt x="6" y="132"/>
                  </a:cubicBezTo>
                  <a:cubicBezTo>
                    <a:pt x="43" y="115"/>
                    <a:pt x="43" y="115"/>
                    <a:pt x="43" y="115"/>
                  </a:cubicBezTo>
                  <a:cubicBezTo>
                    <a:pt x="66" y="152"/>
                    <a:pt x="66" y="152"/>
                    <a:pt x="66" y="152"/>
                  </a:cubicBezTo>
                  <a:cubicBezTo>
                    <a:pt x="111" y="178"/>
                    <a:pt x="111" y="178"/>
                    <a:pt x="111" y="178"/>
                  </a:cubicBezTo>
                  <a:cubicBezTo>
                    <a:pt x="111" y="178"/>
                    <a:pt x="105" y="192"/>
                    <a:pt x="94" y="217"/>
                  </a:cubicBezTo>
                  <a:cubicBezTo>
                    <a:pt x="102" y="220"/>
                    <a:pt x="108" y="220"/>
                    <a:pt x="114" y="220"/>
                  </a:cubicBezTo>
                  <a:cubicBezTo>
                    <a:pt x="145" y="220"/>
                    <a:pt x="173" y="209"/>
                    <a:pt x="195" y="183"/>
                  </a:cubicBezTo>
                  <a:cubicBezTo>
                    <a:pt x="229" y="146"/>
                    <a:pt x="232" y="90"/>
                    <a:pt x="207" y="50"/>
                  </a:cubicBezTo>
                  <a:cubicBezTo>
                    <a:pt x="193" y="64"/>
                    <a:pt x="193" y="64"/>
                    <a:pt x="193" y="64"/>
                  </a:cubicBezTo>
                  <a:cubicBezTo>
                    <a:pt x="190" y="70"/>
                    <a:pt x="184" y="70"/>
                    <a:pt x="178" y="70"/>
                  </a:cubicBezTo>
                  <a:cubicBezTo>
                    <a:pt x="173" y="70"/>
                    <a:pt x="170" y="70"/>
                    <a:pt x="164" y="64"/>
                  </a:cubicBezTo>
                  <a:cubicBezTo>
                    <a:pt x="156" y="59"/>
                    <a:pt x="156" y="45"/>
                    <a:pt x="164" y="36"/>
                  </a:cubicBezTo>
                  <a:cubicBezTo>
                    <a:pt x="178" y="22"/>
                    <a:pt x="178" y="22"/>
                    <a:pt x="178" y="22"/>
                  </a:cubicBezTo>
                  <a:cubicBezTo>
                    <a:pt x="159" y="8"/>
                    <a:pt x="136" y="0"/>
                    <a:pt x="11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9" name="Freeform 134"/>
            <p:cNvSpPr>
              <a:spLocks noChangeArrowheads="1"/>
            </p:cNvSpPr>
            <p:nvPr/>
          </p:nvSpPr>
          <p:spPr bwMode="auto">
            <a:xfrm>
              <a:off x="6753" y="1312"/>
              <a:ext cx="68" cy="165"/>
            </a:xfrm>
            <a:custGeom>
              <a:avLst/>
              <a:gdLst>
                <a:gd name="T0" fmla="*/ 258 w 304"/>
                <a:gd name="T1" fmla="*/ 0 h 733"/>
                <a:gd name="T2" fmla="*/ 258 w 304"/>
                <a:gd name="T3" fmla="*/ 0 h 733"/>
                <a:gd name="T4" fmla="*/ 280 w 304"/>
                <a:gd name="T5" fmla="*/ 40 h 733"/>
                <a:gd name="T6" fmla="*/ 272 w 304"/>
                <a:gd name="T7" fmla="*/ 43 h 733"/>
                <a:gd name="T8" fmla="*/ 201 w 304"/>
                <a:gd name="T9" fmla="*/ 71 h 733"/>
                <a:gd name="T10" fmla="*/ 0 w 304"/>
                <a:gd name="T11" fmla="*/ 588 h 733"/>
                <a:gd name="T12" fmla="*/ 11 w 304"/>
                <a:gd name="T13" fmla="*/ 732 h 733"/>
                <a:gd name="T14" fmla="*/ 11 w 304"/>
                <a:gd name="T15" fmla="*/ 732 h 733"/>
                <a:gd name="T16" fmla="*/ 286 w 304"/>
                <a:gd name="T17" fmla="*/ 65 h 733"/>
                <a:gd name="T18" fmla="*/ 303 w 304"/>
                <a:gd name="T19" fmla="*/ 26 h 733"/>
                <a:gd name="T20" fmla="*/ 258 w 304"/>
                <a:gd name="T21"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733">
                  <a:moveTo>
                    <a:pt x="258" y="0"/>
                  </a:moveTo>
                  <a:lnTo>
                    <a:pt x="258" y="0"/>
                  </a:lnTo>
                  <a:cubicBezTo>
                    <a:pt x="280" y="40"/>
                    <a:pt x="280" y="40"/>
                    <a:pt x="280" y="40"/>
                  </a:cubicBezTo>
                  <a:cubicBezTo>
                    <a:pt x="272" y="43"/>
                    <a:pt x="272" y="43"/>
                    <a:pt x="272" y="43"/>
                  </a:cubicBezTo>
                  <a:cubicBezTo>
                    <a:pt x="201" y="71"/>
                    <a:pt x="201" y="71"/>
                    <a:pt x="201" y="71"/>
                  </a:cubicBezTo>
                  <a:cubicBezTo>
                    <a:pt x="136" y="235"/>
                    <a:pt x="0" y="588"/>
                    <a:pt x="0" y="588"/>
                  </a:cubicBezTo>
                  <a:cubicBezTo>
                    <a:pt x="0" y="588"/>
                    <a:pt x="3" y="727"/>
                    <a:pt x="11" y="732"/>
                  </a:cubicBezTo>
                  <a:lnTo>
                    <a:pt x="11" y="732"/>
                  </a:lnTo>
                  <a:cubicBezTo>
                    <a:pt x="20" y="732"/>
                    <a:pt x="226" y="218"/>
                    <a:pt x="286" y="65"/>
                  </a:cubicBezTo>
                  <a:cubicBezTo>
                    <a:pt x="297" y="40"/>
                    <a:pt x="303" y="26"/>
                    <a:pt x="303" y="26"/>
                  </a:cubicBezTo>
                  <a:cubicBezTo>
                    <a:pt x="258" y="0"/>
                    <a:pt x="258" y="0"/>
                    <a:pt x="25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0" name="Freeform 135"/>
            <p:cNvSpPr>
              <a:spLocks noChangeArrowheads="1"/>
            </p:cNvSpPr>
            <p:nvPr/>
          </p:nvSpPr>
          <p:spPr bwMode="auto">
            <a:xfrm>
              <a:off x="6651" y="1303"/>
              <a:ext cx="165" cy="75"/>
            </a:xfrm>
            <a:custGeom>
              <a:avLst/>
              <a:gdLst>
                <a:gd name="T0" fmla="*/ 687 w 733"/>
                <a:gd name="T1" fmla="*/ 0 h 335"/>
                <a:gd name="T2" fmla="*/ 650 w 733"/>
                <a:gd name="T3" fmla="*/ 17 h 335"/>
                <a:gd name="T4" fmla="*/ 110 w 733"/>
                <a:gd name="T5" fmla="*/ 252 h 335"/>
                <a:gd name="T6" fmla="*/ 0 w 733"/>
                <a:gd name="T7" fmla="*/ 334 h 335"/>
                <a:gd name="T8" fmla="*/ 138 w 733"/>
                <a:gd name="T9" fmla="*/ 326 h 335"/>
                <a:gd name="T10" fmla="*/ 653 w 733"/>
                <a:gd name="T11" fmla="*/ 108 h 335"/>
                <a:gd name="T12" fmla="*/ 724 w 733"/>
                <a:gd name="T13" fmla="*/ 80 h 335"/>
                <a:gd name="T14" fmla="*/ 732 w 733"/>
                <a:gd name="T15" fmla="*/ 77 h 335"/>
                <a:gd name="T16" fmla="*/ 710 w 733"/>
                <a:gd name="T17" fmla="*/ 37 h 335"/>
                <a:gd name="T18" fmla="*/ 687 w 733"/>
                <a:gd name="T1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5">
                  <a:moveTo>
                    <a:pt x="687" y="0"/>
                  </a:moveTo>
                  <a:lnTo>
                    <a:pt x="650" y="17"/>
                  </a:lnTo>
                  <a:lnTo>
                    <a:pt x="110" y="252"/>
                  </a:lnTo>
                  <a:lnTo>
                    <a:pt x="0" y="334"/>
                  </a:lnTo>
                  <a:lnTo>
                    <a:pt x="138" y="326"/>
                  </a:lnTo>
                  <a:lnTo>
                    <a:pt x="653" y="108"/>
                  </a:lnTo>
                  <a:lnTo>
                    <a:pt x="724" y="80"/>
                  </a:lnTo>
                  <a:lnTo>
                    <a:pt x="732" y="77"/>
                  </a:lnTo>
                  <a:lnTo>
                    <a:pt x="710" y="37"/>
                  </a:lnTo>
                  <a:lnTo>
                    <a:pt x="6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1" name="Freeform 136"/>
            <p:cNvSpPr>
              <a:spLocks noChangeArrowheads="1"/>
            </p:cNvSpPr>
            <p:nvPr/>
          </p:nvSpPr>
          <p:spPr bwMode="auto">
            <a:xfrm>
              <a:off x="6651" y="1303"/>
              <a:ext cx="165" cy="75"/>
            </a:xfrm>
            <a:custGeom>
              <a:avLst/>
              <a:gdLst>
                <a:gd name="T0" fmla="*/ 687 w 733"/>
                <a:gd name="T1" fmla="*/ 0 h 335"/>
                <a:gd name="T2" fmla="*/ 650 w 733"/>
                <a:gd name="T3" fmla="*/ 17 h 335"/>
                <a:gd name="T4" fmla="*/ 110 w 733"/>
                <a:gd name="T5" fmla="*/ 252 h 335"/>
                <a:gd name="T6" fmla="*/ 0 w 733"/>
                <a:gd name="T7" fmla="*/ 334 h 335"/>
                <a:gd name="T8" fmla="*/ 138 w 733"/>
                <a:gd name="T9" fmla="*/ 326 h 335"/>
                <a:gd name="T10" fmla="*/ 653 w 733"/>
                <a:gd name="T11" fmla="*/ 108 h 335"/>
                <a:gd name="T12" fmla="*/ 724 w 733"/>
                <a:gd name="T13" fmla="*/ 80 h 335"/>
                <a:gd name="T14" fmla="*/ 732 w 733"/>
                <a:gd name="T15" fmla="*/ 77 h 335"/>
                <a:gd name="T16" fmla="*/ 710 w 733"/>
                <a:gd name="T17" fmla="*/ 37 h 335"/>
                <a:gd name="T18" fmla="*/ 687 w 733"/>
                <a:gd name="T1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5">
                  <a:moveTo>
                    <a:pt x="687" y="0"/>
                  </a:moveTo>
                  <a:lnTo>
                    <a:pt x="650" y="17"/>
                  </a:lnTo>
                  <a:lnTo>
                    <a:pt x="110" y="252"/>
                  </a:lnTo>
                  <a:lnTo>
                    <a:pt x="0" y="334"/>
                  </a:lnTo>
                  <a:lnTo>
                    <a:pt x="138" y="326"/>
                  </a:lnTo>
                  <a:lnTo>
                    <a:pt x="653" y="108"/>
                  </a:lnTo>
                  <a:lnTo>
                    <a:pt x="724" y="80"/>
                  </a:lnTo>
                  <a:lnTo>
                    <a:pt x="732" y="77"/>
                  </a:lnTo>
                  <a:lnTo>
                    <a:pt x="710" y="37"/>
                  </a:lnTo>
                  <a:lnTo>
                    <a:pt x="687"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2" name="Freeform 137"/>
            <p:cNvSpPr>
              <a:spLocks noChangeArrowheads="1"/>
            </p:cNvSpPr>
            <p:nvPr/>
          </p:nvSpPr>
          <p:spPr bwMode="auto">
            <a:xfrm>
              <a:off x="6832" y="1271"/>
              <a:ext cx="22" cy="22"/>
            </a:xfrm>
            <a:custGeom>
              <a:avLst/>
              <a:gdLst>
                <a:gd name="T0" fmla="*/ 76 w 100"/>
                <a:gd name="T1" fmla="*/ 0 h 100"/>
                <a:gd name="T2" fmla="*/ 76 w 100"/>
                <a:gd name="T3" fmla="*/ 0 h 100"/>
                <a:gd name="T4" fmla="*/ 62 w 100"/>
                <a:gd name="T5" fmla="*/ 6 h 100"/>
                <a:gd name="T6" fmla="*/ 22 w 100"/>
                <a:gd name="T7" fmla="*/ 51 h 100"/>
                <a:gd name="T8" fmla="*/ 8 w 100"/>
                <a:gd name="T9" fmla="*/ 65 h 100"/>
                <a:gd name="T10" fmla="*/ 8 w 100"/>
                <a:gd name="T11" fmla="*/ 93 h 100"/>
                <a:gd name="T12" fmla="*/ 22 w 100"/>
                <a:gd name="T13" fmla="*/ 99 h 100"/>
                <a:gd name="T14" fmla="*/ 37 w 100"/>
                <a:gd name="T15" fmla="*/ 93 h 100"/>
                <a:gd name="T16" fmla="*/ 51 w 100"/>
                <a:gd name="T17" fmla="*/ 79 h 100"/>
                <a:gd name="T18" fmla="*/ 90 w 100"/>
                <a:gd name="T19" fmla="*/ 34 h 100"/>
                <a:gd name="T20" fmla="*/ 90 w 100"/>
                <a:gd name="T21" fmla="*/ 6 h 100"/>
                <a:gd name="T22" fmla="*/ 76 w 10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00">
                  <a:moveTo>
                    <a:pt x="76" y="0"/>
                  </a:moveTo>
                  <a:lnTo>
                    <a:pt x="76" y="0"/>
                  </a:lnTo>
                  <a:cubicBezTo>
                    <a:pt x="71" y="0"/>
                    <a:pt x="65" y="3"/>
                    <a:pt x="62" y="6"/>
                  </a:cubicBezTo>
                  <a:cubicBezTo>
                    <a:pt x="22" y="51"/>
                    <a:pt x="22" y="51"/>
                    <a:pt x="22" y="51"/>
                  </a:cubicBezTo>
                  <a:cubicBezTo>
                    <a:pt x="8" y="65"/>
                    <a:pt x="8" y="65"/>
                    <a:pt x="8" y="65"/>
                  </a:cubicBezTo>
                  <a:cubicBezTo>
                    <a:pt x="0" y="74"/>
                    <a:pt x="0" y="88"/>
                    <a:pt x="8" y="93"/>
                  </a:cubicBezTo>
                  <a:cubicBezTo>
                    <a:pt x="14" y="99"/>
                    <a:pt x="17" y="99"/>
                    <a:pt x="22" y="99"/>
                  </a:cubicBezTo>
                  <a:cubicBezTo>
                    <a:pt x="28" y="99"/>
                    <a:pt x="34" y="99"/>
                    <a:pt x="37" y="93"/>
                  </a:cubicBezTo>
                  <a:cubicBezTo>
                    <a:pt x="51" y="79"/>
                    <a:pt x="51" y="79"/>
                    <a:pt x="51" y="79"/>
                  </a:cubicBezTo>
                  <a:cubicBezTo>
                    <a:pt x="90" y="34"/>
                    <a:pt x="90" y="34"/>
                    <a:pt x="90" y="34"/>
                  </a:cubicBezTo>
                  <a:cubicBezTo>
                    <a:pt x="99" y="26"/>
                    <a:pt x="99" y="14"/>
                    <a:pt x="90" y="6"/>
                  </a:cubicBezTo>
                  <a:cubicBezTo>
                    <a:pt x="88" y="3"/>
                    <a:pt x="82" y="0"/>
                    <a:pt x="7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3" name="Freeform 138"/>
            <p:cNvSpPr>
              <a:spLocks noChangeArrowheads="1"/>
            </p:cNvSpPr>
            <p:nvPr/>
          </p:nvSpPr>
          <p:spPr bwMode="auto">
            <a:xfrm>
              <a:off x="5699" y="1805"/>
              <a:ext cx="53" cy="49"/>
            </a:xfrm>
            <a:custGeom>
              <a:avLst/>
              <a:gdLst>
                <a:gd name="T0" fmla="*/ 121 w 238"/>
                <a:gd name="T1" fmla="*/ 0 h 219"/>
                <a:gd name="T2" fmla="*/ 121 w 238"/>
                <a:gd name="T3" fmla="*/ 0 h 219"/>
                <a:gd name="T4" fmla="*/ 87 w 238"/>
                <a:gd name="T5" fmla="*/ 6 h 219"/>
                <a:gd name="T6" fmla="*/ 99 w 238"/>
                <a:gd name="T7" fmla="*/ 20 h 219"/>
                <a:gd name="T8" fmla="*/ 93 w 238"/>
                <a:gd name="T9" fmla="*/ 48 h 219"/>
                <a:gd name="T10" fmla="*/ 82 w 238"/>
                <a:gd name="T11" fmla="*/ 51 h 219"/>
                <a:gd name="T12" fmla="*/ 65 w 238"/>
                <a:gd name="T13" fmla="*/ 43 h 219"/>
                <a:gd name="T14" fmla="*/ 53 w 238"/>
                <a:gd name="T15" fmla="*/ 26 h 219"/>
                <a:gd name="T16" fmla="*/ 31 w 238"/>
                <a:gd name="T17" fmla="*/ 170 h 219"/>
                <a:gd name="T18" fmla="*/ 119 w 238"/>
                <a:gd name="T19" fmla="*/ 218 h 219"/>
                <a:gd name="T20" fmla="*/ 110 w 238"/>
                <a:gd name="T21" fmla="*/ 179 h 219"/>
                <a:gd name="T22" fmla="*/ 153 w 238"/>
                <a:gd name="T23" fmla="*/ 167 h 219"/>
                <a:gd name="T24" fmla="*/ 186 w 238"/>
                <a:gd name="T25" fmla="*/ 130 h 219"/>
                <a:gd name="T26" fmla="*/ 223 w 238"/>
                <a:gd name="T27" fmla="*/ 156 h 219"/>
                <a:gd name="T28" fmla="*/ 214 w 238"/>
                <a:gd name="T29" fmla="*/ 48 h 219"/>
                <a:gd name="T30" fmla="*/ 121 w 238"/>
                <a:gd name="T3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219">
                  <a:moveTo>
                    <a:pt x="121" y="0"/>
                  </a:moveTo>
                  <a:lnTo>
                    <a:pt x="121" y="0"/>
                  </a:lnTo>
                  <a:cubicBezTo>
                    <a:pt x="110" y="0"/>
                    <a:pt x="99" y="0"/>
                    <a:pt x="87" y="6"/>
                  </a:cubicBezTo>
                  <a:cubicBezTo>
                    <a:pt x="99" y="20"/>
                    <a:pt x="99" y="20"/>
                    <a:pt x="99" y="20"/>
                  </a:cubicBezTo>
                  <a:cubicBezTo>
                    <a:pt x="104" y="31"/>
                    <a:pt x="102" y="43"/>
                    <a:pt x="93" y="48"/>
                  </a:cubicBezTo>
                  <a:cubicBezTo>
                    <a:pt x="90" y="51"/>
                    <a:pt x="85" y="51"/>
                    <a:pt x="82" y="51"/>
                  </a:cubicBezTo>
                  <a:cubicBezTo>
                    <a:pt x="76" y="51"/>
                    <a:pt x="70" y="48"/>
                    <a:pt x="65" y="43"/>
                  </a:cubicBezTo>
                  <a:cubicBezTo>
                    <a:pt x="53" y="26"/>
                    <a:pt x="53" y="26"/>
                    <a:pt x="53" y="26"/>
                  </a:cubicBezTo>
                  <a:cubicBezTo>
                    <a:pt x="11" y="59"/>
                    <a:pt x="0" y="122"/>
                    <a:pt x="31" y="170"/>
                  </a:cubicBezTo>
                  <a:cubicBezTo>
                    <a:pt x="50" y="201"/>
                    <a:pt x="85" y="218"/>
                    <a:pt x="119" y="218"/>
                  </a:cubicBezTo>
                  <a:cubicBezTo>
                    <a:pt x="110" y="179"/>
                    <a:pt x="110" y="179"/>
                    <a:pt x="110" y="179"/>
                  </a:cubicBezTo>
                  <a:cubicBezTo>
                    <a:pt x="153" y="167"/>
                    <a:pt x="153" y="167"/>
                    <a:pt x="153" y="167"/>
                  </a:cubicBezTo>
                  <a:cubicBezTo>
                    <a:pt x="186" y="130"/>
                    <a:pt x="186" y="130"/>
                    <a:pt x="186" y="130"/>
                  </a:cubicBezTo>
                  <a:cubicBezTo>
                    <a:pt x="186" y="130"/>
                    <a:pt x="200" y="139"/>
                    <a:pt x="223" y="156"/>
                  </a:cubicBezTo>
                  <a:cubicBezTo>
                    <a:pt x="237" y="122"/>
                    <a:pt x="237" y="82"/>
                    <a:pt x="214" y="48"/>
                  </a:cubicBezTo>
                  <a:cubicBezTo>
                    <a:pt x="195" y="18"/>
                    <a:pt x="158" y="0"/>
                    <a:pt x="12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4" name="Freeform 139"/>
            <p:cNvSpPr>
              <a:spLocks noChangeArrowheads="1"/>
            </p:cNvSpPr>
            <p:nvPr/>
          </p:nvSpPr>
          <p:spPr bwMode="auto">
            <a:xfrm>
              <a:off x="5733" y="1835"/>
              <a:ext cx="147" cy="104"/>
            </a:xfrm>
            <a:custGeom>
              <a:avLst/>
              <a:gdLst>
                <a:gd name="T0" fmla="*/ 33 w 653"/>
                <a:gd name="T1" fmla="*/ 0 h 462"/>
                <a:gd name="T2" fmla="*/ 33 w 653"/>
                <a:gd name="T3" fmla="*/ 0 h 462"/>
                <a:gd name="T4" fmla="*/ 0 w 653"/>
                <a:gd name="T5" fmla="*/ 37 h 462"/>
                <a:gd name="T6" fmla="*/ 42 w 653"/>
                <a:gd name="T7" fmla="*/ 26 h 462"/>
                <a:gd name="T8" fmla="*/ 42 w 653"/>
                <a:gd name="T9" fmla="*/ 34 h 462"/>
                <a:gd name="T10" fmla="*/ 53 w 653"/>
                <a:gd name="T11" fmla="*/ 110 h 462"/>
                <a:gd name="T12" fmla="*/ 503 w 653"/>
                <a:gd name="T13" fmla="*/ 433 h 462"/>
                <a:gd name="T14" fmla="*/ 641 w 653"/>
                <a:gd name="T15" fmla="*/ 461 h 462"/>
                <a:gd name="T16" fmla="*/ 647 w 653"/>
                <a:gd name="T17" fmla="*/ 459 h 462"/>
                <a:gd name="T18" fmla="*/ 70 w 653"/>
                <a:gd name="T19" fmla="*/ 26 h 462"/>
                <a:gd name="T20" fmla="*/ 33 w 653"/>
                <a:gd name="T21"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 h="462">
                  <a:moveTo>
                    <a:pt x="33" y="0"/>
                  </a:moveTo>
                  <a:lnTo>
                    <a:pt x="33" y="0"/>
                  </a:lnTo>
                  <a:cubicBezTo>
                    <a:pt x="0" y="37"/>
                    <a:pt x="0" y="37"/>
                    <a:pt x="0" y="37"/>
                  </a:cubicBezTo>
                  <a:cubicBezTo>
                    <a:pt x="42" y="26"/>
                    <a:pt x="42" y="26"/>
                    <a:pt x="42" y="26"/>
                  </a:cubicBezTo>
                  <a:cubicBezTo>
                    <a:pt x="42" y="34"/>
                    <a:pt x="42" y="34"/>
                    <a:pt x="42" y="34"/>
                  </a:cubicBezTo>
                  <a:cubicBezTo>
                    <a:pt x="53" y="110"/>
                    <a:pt x="53" y="110"/>
                    <a:pt x="53" y="110"/>
                  </a:cubicBezTo>
                  <a:cubicBezTo>
                    <a:pt x="198" y="212"/>
                    <a:pt x="503" y="433"/>
                    <a:pt x="503" y="433"/>
                  </a:cubicBezTo>
                  <a:cubicBezTo>
                    <a:pt x="503" y="433"/>
                    <a:pt x="616" y="461"/>
                    <a:pt x="641" y="461"/>
                  </a:cubicBezTo>
                  <a:cubicBezTo>
                    <a:pt x="644" y="461"/>
                    <a:pt x="644" y="459"/>
                    <a:pt x="647" y="459"/>
                  </a:cubicBezTo>
                  <a:cubicBezTo>
                    <a:pt x="652" y="456"/>
                    <a:pt x="200" y="122"/>
                    <a:pt x="70" y="26"/>
                  </a:cubicBezTo>
                  <a:cubicBezTo>
                    <a:pt x="47" y="9"/>
                    <a:pt x="33" y="0"/>
                    <a:pt x="3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5" name="Freeform 140"/>
            <p:cNvSpPr>
              <a:spLocks noChangeArrowheads="1"/>
            </p:cNvSpPr>
            <p:nvPr/>
          </p:nvSpPr>
          <p:spPr bwMode="auto">
            <a:xfrm>
              <a:off x="5724" y="1841"/>
              <a:ext cx="40" cy="174"/>
            </a:xfrm>
            <a:custGeom>
              <a:avLst/>
              <a:gdLst>
                <a:gd name="T0" fmla="*/ 85 w 179"/>
                <a:gd name="T1" fmla="*/ 0 h 773"/>
                <a:gd name="T2" fmla="*/ 43 w 179"/>
                <a:gd name="T3" fmla="*/ 11 h 773"/>
                <a:gd name="T4" fmla="*/ 0 w 179"/>
                <a:gd name="T5" fmla="*/ 23 h 773"/>
                <a:gd name="T6" fmla="*/ 9 w 179"/>
                <a:gd name="T7" fmla="*/ 62 h 773"/>
                <a:gd name="T8" fmla="*/ 99 w 179"/>
                <a:gd name="T9" fmla="*/ 645 h 773"/>
                <a:gd name="T10" fmla="*/ 150 w 179"/>
                <a:gd name="T11" fmla="*/ 772 h 773"/>
                <a:gd name="T12" fmla="*/ 178 w 179"/>
                <a:gd name="T13" fmla="*/ 636 h 773"/>
                <a:gd name="T14" fmla="*/ 96 w 179"/>
                <a:gd name="T15" fmla="*/ 84 h 773"/>
                <a:gd name="T16" fmla="*/ 85 w 179"/>
                <a:gd name="T17" fmla="*/ 8 h 773"/>
                <a:gd name="T18" fmla="*/ 85 w 179"/>
                <a:gd name="T19"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773">
                  <a:moveTo>
                    <a:pt x="85" y="0"/>
                  </a:moveTo>
                  <a:lnTo>
                    <a:pt x="43" y="11"/>
                  </a:lnTo>
                  <a:lnTo>
                    <a:pt x="0" y="23"/>
                  </a:lnTo>
                  <a:lnTo>
                    <a:pt x="9" y="62"/>
                  </a:lnTo>
                  <a:lnTo>
                    <a:pt x="99" y="645"/>
                  </a:lnTo>
                  <a:lnTo>
                    <a:pt x="150" y="772"/>
                  </a:lnTo>
                  <a:lnTo>
                    <a:pt x="178" y="636"/>
                  </a:lnTo>
                  <a:lnTo>
                    <a:pt x="96" y="84"/>
                  </a:lnTo>
                  <a:lnTo>
                    <a:pt x="85" y="8"/>
                  </a:lnTo>
                  <a:lnTo>
                    <a:pt x="8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6" name="Freeform 141"/>
            <p:cNvSpPr>
              <a:spLocks noChangeArrowheads="1"/>
            </p:cNvSpPr>
            <p:nvPr/>
          </p:nvSpPr>
          <p:spPr bwMode="auto">
            <a:xfrm>
              <a:off x="5724" y="1841"/>
              <a:ext cx="40" cy="174"/>
            </a:xfrm>
            <a:custGeom>
              <a:avLst/>
              <a:gdLst>
                <a:gd name="T0" fmla="*/ 85 w 179"/>
                <a:gd name="T1" fmla="*/ 0 h 773"/>
                <a:gd name="T2" fmla="*/ 43 w 179"/>
                <a:gd name="T3" fmla="*/ 11 h 773"/>
                <a:gd name="T4" fmla="*/ 0 w 179"/>
                <a:gd name="T5" fmla="*/ 23 h 773"/>
                <a:gd name="T6" fmla="*/ 9 w 179"/>
                <a:gd name="T7" fmla="*/ 62 h 773"/>
                <a:gd name="T8" fmla="*/ 99 w 179"/>
                <a:gd name="T9" fmla="*/ 645 h 773"/>
                <a:gd name="T10" fmla="*/ 150 w 179"/>
                <a:gd name="T11" fmla="*/ 772 h 773"/>
                <a:gd name="T12" fmla="*/ 178 w 179"/>
                <a:gd name="T13" fmla="*/ 636 h 773"/>
                <a:gd name="T14" fmla="*/ 96 w 179"/>
                <a:gd name="T15" fmla="*/ 84 h 773"/>
                <a:gd name="T16" fmla="*/ 85 w 179"/>
                <a:gd name="T17" fmla="*/ 8 h 773"/>
                <a:gd name="T18" fmla="*/ 85 w 179"/>
                <a:gd name="T19"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773">
                  <a:moveTo>
                    <a:pt x="85" y="0"/>
                  </a:moveTo>
                  <a:lnTo>
                    <a:pt x="43" y="11"/>
                  </a:lnTo>
                  <a:lnTo>
                    <a:pt x="0" y="23"/>
                  </a:lnTo>
                  <a:lnTo>
                    <a:pt x="9" y="62"/>
                  </a:lnTo>
                  <a:lnTo>
                    <a:pt x="99" y="645"/>
                  </a:lnTo>
                  <a:lnTo>
                    <a:pt x="150" y="772"/>
                  </a:lnTo>
                  <a:lnTo>
                    <a:pt x="178" y="636"/>
                  </a:lnTo>
                  <a:lnTo>
                    <a:pt x="96" y="84"/>
                  </a:lnTo>
                  <a:lnTo>
                    <a:pt x="85" y="8"/>
                  </a:lnTo>
                  <a:lnTo>
                    <a:pt x="85"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7" name="Freeform 142"/>
            <p:cNvSpPr>
              <a:spLocks noChangeArrowheads="1"/>
            </p:cNvSpPr>
            <p:nvPr/>
          </p:nvSpPr>
          <p:spPr bwMode="auto">
            <a:xfrm>
              <a:off x="5702" y="1793"/>
              <a:ext cx="20" cy="23"/>
            </a:xfrm>
            <a:custGeom>
              <a:avLst/>
              <a:gdLst>
                <a:gd name="T0" fmla="*/ 25 w 91"/>
                <a:gd name="T1" fmla="*/ 0 h 108"/>
                <a:gd name="T2" fmla="*/ 25 w 91"/>
                <a:gd name="T3" fmla="*/ 0 h 108"/>
                <a:gd name="T4" fmla="*/ 14 w 91"/>
                <a:gd name="T5" fmla="*/ 6 h 108"/>
                <a:gd name="T6" fmla="*/ 8 w 91"/>
                <a:gd name="T7" fmla="*/ 31 h 108"/>
                <a:gd name="T8" fmla="*/ 39 w 91"/>
                <a:gd name="T9" fmla="*/ 82 h 108"/>
                <a:gd name="T10" fmla="*/ 51 w 91"/>
                <a:gd name="T11" fmla="*/ 99 h 108"/>
                <a:gd name="T12" fmla="*/ 68 w 91"/>
                <a:gd name="T13" fmla="*/ 107 h 108"/>
                <a:gd name="T14" fmla="*/ 79 w 91"/>
                <a:gd name="T15" fmla="*/ 104 h 108"/>
                <a:gd name="T16" fmla="*/ 85 w 91"/>
                <a:gd name="T17" fmla="*/ 76 h 108"/>
                <a:gd name="T18" fmla="*/ 73 w 91"/>
                <a:gd name="T19" fmla="*/ 62 h 108"/>
                <a:gd name="T20" fmla="*/ 39 w 91"/>
                <a:gd name="T21" fmla="*/ 11 h 108"/>
                <a:gd name="T22" fmla="*/ 25 w 91"/>
                <a:gd name="T2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08">
                  <a:moveTo>
                    <a:pt x="25" y="0"/>
                  </a:moveTo>
                  <a:lnTo>
                    <a:pt x="25" y="0"/>
                  </a:lnTo>
                  <a:cubicBezTo>
                    <a:pt x="20" y="0"/>
                    <a:pt x="17" y="3"/>
                    <a:pt x="14" y="6"/>
                  </a:cubicBezTo>
                  <a:cubicBezTo>
                    <a:pt x="2" y="11"/>
                    <a:pt x="0" y="22"/>
                    <a:pt x="8" y="31"/>
                  </a:cubicBezTo>
                  <a:cubicBezTo>
                    <a:pt x="39" y="82"/>
                    <a:pt x="39" y="82"/>
                    <a:pt x="39" y="82"/>
                  </a:cubicBezTo>
                  <a:cubicBezTo>
                    <a:pt x="51" y="99"/>
                    <a:pt x="51" y="99"/>
                    <a:pt x="51" y="99"/>
                  </a:cubicBezTo>
                  <a:cubicBezTo>
                    <a:pt x="56" y="104"/>
                    <a:pt x="62" y="107"/>
                    <a:pt x="68" y="107"/>
                  </a:cubicBezTo>
                  <a:cubicBezTo>
                    <a:pt x="71" y="107"/>
                    <a:pt x="76" y="107"/>
                    <a:pt x="79" y="104"/>
                  </a:cubicBezTo>
                  <a:cubicBezTo>
                    <a:pt x="88" y="99"/>
                    <a:pt x="90" y="87"/>
                    <a:pt x="85" y="76"/>
                  </a:cubicBezTo>
                  <a:cubicBezTo>
                    <a:pt x="73" y="62"/>
                    <a:pt x="73" y="62"/>
                    <a:pt x="73" y="62"/>
                  </a:cubicBezTo>
                  <a:cubicBezTo>
                    <a:pt x="39" y="11"/>
                    <a:pt x="39" y="11"/>
                    <a:pt x="39" y="11"/>
                  </a:cubicBezTo>
                  <a:cubicBezTo>
                    <a:pt x="36" y="6"/>
                    <a:pt x="31" y="0"/>
                    <a:pt x="2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8" name="Freeform 143"/>
            <p:cNvSpPr>
              <a:spLocks noChangeArrowheads="1"/>
            </p:cNvSpPr>
            <p:nvPr/>
          </p:nvSpPr>
          <p:spPr bwMode="auto">
            <a:xfrm>
              <a:off x="5048" y="1267"/>
              <a:ext cx="90" cy="246"/>
            </a:xfrm>
            <a:custGeom>
              <a:avLst/>
              <a:gdLst>
                <a:gd name="T0" fmla="*/ 312 w 400"/>
                <a:gd name="T1" fmla="*/ 882 h 1087"/>
                <a:gd name="T2" fmla="*/ 88 w 400"/>
                <a:gd name="T3" fmla="*/ 882 h 1087"/>
                <a:gd name="T4" fmla="*/ 198 w 400"/>
                <a:gd name="T5" fmla="*/ 1086 h 1087"/>
                <a:gd name="T6" fmla="*/ 312 w 400"/>
                <a:gd name="T7" fmla="*/ 882 h 1087"/>
                <a:gd name="T8" fmla="*/ 388 w 400"/>
                <a:gd name="T9" fmla="*/ 729 h 1087"/>
                <a:gd name="T10" fmla="*/ 326 w 400"/>
                <a:gd name="T11" fmla="*/ 846 h 1087"/>
                <a:gd name="T12" fmla="*/ 388 w 400"/>
                <a:gd name="T13" fmla="*/ 729 h 1087"/>
                <a:gd name="T14" fmla="*/ 12 w 400"/>
                <a:gd name="T15" fmla="*/ 729 h 1087"/>
                <a:gd name="T16" fmla="*/ 74 w 400"/>
                <a:gd name="T17" fmla="*/ 846 h 1087"/>
                <a:gd name="T18" fmla="*/ 12 w 400"/>
                <a:gd name="T19" fmla="*/ 729 h 1087"/>
                <a:gd name="T20" fmla="*/ 396 w 400"/>
                <a:gd name="T21" fmla="*/ 625 h 1087"/>
                <a:gd name="T22" fmla="*/ 357 w 400"/>
                <a:gd name="T23" fmla="*/ 698 h 1087"/>
                <a:gd name="T24" fmla="*/ 396 w 400"/>
                <a:gd name="T25" fmla="*/ 625 h 1087"/>
                <a:gd name="T26" fmla="*/ 3 w 400"/>
                <a:gd name="T27" fmla="*/ 625 h 1087"/>
                <a:gd name="T28" fmla="*/ 43 w 400"/>
                <a:gd name="T29" fmla="*/ 698 h 1087"/>
                <a:gd name="T30" fmla="*/ 3 w 400"/>
                <a:gd name="T31" fmla="*/ 625 h 1087"/>
                <a:gd name="T32" fmla="*/ 365 w 400"/>
                <a:gd name="T33" fmla="*/ 475 h 1087"/>
                <a:gd name="T34" fmla="*/ 365 w 400"/>
                <a:gd name="T35" fmla="*/ 611 h 1087"/>
                <a:gd name="T36" fmla="*/ 399 w 400"/>
                <a:gd name="T37" fmla="*/ 543 h 1087"/>
                <a:gd name="T38" fmla="*/ 365 w 400"/>
                <a:gd name="T39" fmla="*/ 475 h 1087"/>
                <a:gd name="T40" fmla="*/ 34 w 400"/>
                <a:gd name="T41" fmla="*/ 475 h 1087"/>
                <a:gd name="T42" fmla="*/ 0 w 400"/>
                <a:gd name="T43" fmla="*/ 543 h 1087"/>
                <a:gd name="T44" fmla="*/ 34 w 400"/>
                <a:gd name="T45" fmla="*/ 611 h 1087"/>
                <a:gd name="T46" fmla="*/ 34 w 400"/>
                <a:gd name="T47" fmla="*/ 475 h 1087"/>
                <a:gd name="T48" fmla="*/ 357 w 400"/>
                <a:gd name="T49" fmla="*/ 385 h 1087"/>
                <a:gd name="T50" fmla="*/ 396 w 400"/>
                <a:gd name="T51" fmla="*/ 461 h 1087"/>
                <a:gd name="T52" fmla="*/ 357 w 400"/>
                <a:gd name="T53" fmla="*/ 385 h 1087"/>
                <a:gd name="T54" fmla="*/ 43 w 400"/>
                <a:gd name="T55" fmla="*/ 385 h 1087"/>
                <a:gd name="T56" fmla="*/ 3 w 400"/>
                <a:gd name="T57" fmla="*/ 461 h 1087"/>
                <a:gd name="T58" fmla="*/ 43 w 400"/>
                <a:gd name="T59" fmla="*/ 385 h 1087"/>
                <a:gd name="T60" fmla="*/ 363 w 400"/>
                <a:gd name="T61" fmla="*/ 223 h 1087"/>
                <a:gd name="T62" fmla="*/ 351 w 400"/>
                <a:gd name="T63" fmla="*/ 351 h 1087"/>
                <a:gd name="T64" fmla="*/ 363 w 400"/>
                <a:gd name="T65" fmla="*/ 223 h 1087"/>
                <a:gd name="T66" fmla="*/ 37 w 400"/>
                <a:gd name="T67" fmla="*/ 223 h 1087"/>
                <a:gd name="T68" fmla="*/ 48 w 400"/>
                <a:gd name="T69" fmla="*/ 351 h 1087"/>
                <a:gd name="T70" fmla="*/ 37 w 400"/>
                <a:gd name="T71" fmla="*/ 223 h 1087"/>
                <a:gd name="T72" fmla="*/ 198 w 400"/>
                <a:gd name="T73" fmla="*/ 0 h 1087"/>
                <a:gd name="T74" fmla="*/ 88 w 400"/>
                <a:gd name="T75" fmla="*/ 204 h 1087"/>
                <a:gd name="T76" fmla="*/ 312 w 400"/>
                <a:gd name="T77" fmla="*/ 204 h 1087"/>
                <a:gd name="T78" fmla="*/ 198 w 400"/>
                <a:gd name="T7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1087">
                  <a:moveTo>
                    <a:pt x="312" y="882"/>
                  </a:moveTo>
                  <a:lnTo>
                    <a:pt x="312" y="882"/>
                  </a:lnTo>
                  <a:cubicBezTo>
                    <a:pt x="280" y="953"/>
                    <a:pt x="241" y="995"/>
                    <a:pt x="198" y="995"/>
                  </a:cubicBezTo>
                  <a:cubicBezTo>
                    <a:pt x="156" y="995"/>
                    <a:pt x="119" y="953"/>
                    <a:pt x="88" y="882"/>
                  </a:cubicBezTo>
                  <a:cubicBezTo>
                    <a:pt x="77" y="891"/>
                    <a:pt x="63" y="896"/>
                    <a:pt x="51" y="902"/>
                  </a:cubicBezTo>
                  <a:cubicBezTo>
                    <a:pt x="88" y="1015"/>
                    <a:pt x="139" y="1086"/>
                    <a:pt x="198" y="1086"/>
                  </a:cubicBezTo>
                  <a:cubicBezTo>
                    <a:pt x="258" y="1086"/>
                    <a:pt x="312" y="1015"/>
                    <a:pt x="348" y="902"/>
                  </a:cubicBezTo>
                  <a:cubicBezTo>
                    <a:pt x="337" y="896"/>
                    <a:pt x="323" y="891"/>
                    <a:pt x="312" y="882"/>
                  </a:cubicBezTo>
                  <a:lnTo>
                    <a:pt x="388" y="729"/>
                  </a:lnTo>
                  <a:lnTo>
                    <a:pt x="388" y="729"/>
                  </a:lnTo>
                  <a:cubicBezTo>
                    <a:pt x="376" y="732"/>
                    <a:pt x="363" y="732"/>
                    <a:pt x="351" y="735"/>
                  </a:cubicBezTo>
                  <a:cubicBezTo>
                    <a:pt x="346" y="775"/>
                    <a:pt x="334" y="812"/>
                    <a:pt x="326" y="846"/>
                  </a:cubicBezTo>
                  <a:cubicBezTo>
                    <a:pt x="337" y="851"/>
                    <a:pt x="348" y="857"/>
                    <a:pt x="363" y="862"/>
                  </a:cubicBezTo>
                  <a:cubicBezTo>
                    <a:pt x="371" y="820"/>
                    <a:pt x="379" y="778"/>
                    <a:pt x="388" y="729"/>
                  </a:cubicBezTo>
                  <a:lnTo>
                    <a:pt x="12" y="729"/>
                  </a:lnTo>
                  <a:lnTo>
                    <a:pt x="12" y="729"/>
                  </a:lnTo>
                  <a:cubicBezTo>
                    <a:pt x="17" y="778"/>
                    <a:pt x="26" y="820"/>
                    <a:pt x="37" y="862"/>
                  </a:cubicBezTo>
                  <a:cubicBezTo>
                    <a:pt x="48" y="857"/>
                    <a:pt x="63" y="851"/>
                    <a:pt x="74" y="846"/>
                  </a:cubicBezTo>
                  <a:cubicBezTo>
                    <a:pt x="63" y="812"/>
                    <a:pt x="54" y="775"/>
                    <a:pt x="48" y="735"/>
                  </a:cubicBezTo>
                  <a:cubicBezTo>
                    <a:pt x="34" y="732"/>
                    <a:pt x="23" y="732"/>
                    <a:pt x="12" y="729"/>
                  </a:cubicBezTo>
                  <a:lnTo>
                    <a:pt x="396" y="625"/>
                  </a:lnTo>
                  <a:lnTo>
                    <a:pt x="396" y="625"/>
                  </a:lnTo>
                  <a:cubicBezTo>
                    <a:pt x="385" y="636"/>
                    <a:pt x="374" y="651"/>
                    <a:pt x="360" y="665"/>
                  </a:cubicBezTo>
                  <a:cubicBezTo>
                    <a:pt x="360" y="676"/>
                    <a:pt x="357" y="687"/>
                    <a:pt x="357" y="698"/>
                  </a:cubicBezTo>
                  <a:cubicBezTo>
                    <a:pt x="368" y="698"/>
                    <a:pt x="379" y="695"/>
                    <a:pt x="391" y="695"/>
                  </a:cubicBezTo>
                  <a:cubicBezTo>
                    <a:pt x="393" y="673"/>
                    <a:pt x="396" y="648"/>
                    <a:pt x="396" y="625"/>
                  </a:cubicBezTo>
                  <a:lnTo>
                    <a:pt x="3" y="625"/>
                  </a:lnTo>
                  <a:lnTo>
                    <a:pt x="3" y="625"/>
                  </a:lnTo>
                  <a:cubicBezTo>
                    <a:pt x="3" y="648"/>
                    <a:pt x="6" y="673"/>
                    <a:pt x="9" y="695"/>
                  </a:cubicBezTo>
                  <a:cubicBezTo>
                    <a:pt x="20" y="695"/>
                    <a:pt x="31" y="698"/>
                    <a:pt x="43" y="698"/>
                  </a:cubicBezTo>
                  <a:cubicBezTo>
                    <a:pt x="40" y="687"/>
                    <a:pt x="40" y="676"/>
                    <a:pt x="37" y="665"/>
                  </a:cubicBezTo>
                  <a:cubicBezTo>
                    <a:pt x="26" y="651"/>
                    <a:pt x="14" y="636"/>
                    <a:pt x="3" y="625"/>
                  </a:cubicBezTo>
                  <a:lnTo>
                    <a:pt x="365" y="475"/>
                  </a:lnTo>
                  <a:lnTo>
                    <a:pt x="365" y="475"/>
                  </a:lnTo>
                  <a:cubicBezTo>
                    <a:pt x="365" y="497"/>
                    <a:pt x="368" y="520"/>
                    <a:pt x="368" y="543"/>
                  </a:cubicBezTo>
                  <a:cubicBezTo>
                    <a:pt x="368" y="565"/>
                    <a:pt x="365" y="588"/>
                    <a:pt x="365" y="611"/>
                  </a:cubicBezTo>
                  <a:cubicBezTo>
                    <a:pt x="376" y="597"/>
                    <a:pt x="388" y="585"/>
                    <a:pt x="399" y="571"/>
                  </a:cubicBezTo>
                  <a:cubicBezTo>
                    <a:pt x="399" y="563"/>
                    <a:pt x="399" y="551"/>
                    <a:pt x="399" y="543"/>
                  </a:cubicBezTo>
                  <a:cubicBezTo>
                    <a:pt x="399" y="534"/>
                    <a:pt x="399" y="523"/>
                    <a:pt x="399" y="514"/>
                  </a:cubicBezTo>
                  <a:cubicBezTo>
                    <a:pt x="388" y="500"/>
                    <a:pt x="376" y="486"/>
                    <a:pt x="365" y="475"/>
                  </a:cubicBezTo>
                  <a:lnTo>
                    <a:pt x="34" y="475"/>
                  </a:lnTo>
                  <a:lnTo>
                    <a:pt x="34" y="475"/>
                  </a:lnTo>
                  <a:cubicBezTo>
                    <a:pt x="23" y="486"/>
                    <a:pt x="12" y="500"/>
                    <a:pt x="0" y="514"/>
                  </a:cubicBezTo>
                  <a:cubicBezTo>
                    <a:pt x="0" y="523"/>
                    <a:pt x="0" y="534"/>
                    <a:pt x="0" y="543"/>
                  </a:cubicBezTo>
                  <a:cubicBezTo>
                    <a:pt x="0" y="551"/>
                    <a:pt x="0" y="563"/>
                    <a:pt x="0" y="571"/>
                  </a:cubicBezTo>
                  <a:cubicBezTo>
                    <a:pt x="12" y="585"/>
                    <a:pt x="23" y="597"/>
                    <a:pt x="34" y="611"/>
                  </a:cubicBezTo>
                  <a:cubicBezTo>
                    <a:pt x="31" y="588"/>
                    <a:pt x="31" y="565"/>
                    <a:pt x="31" y="543"/>
                  </a:cubicBezTo>
                  <a:cubicBezTo>
                    <a:pt x="31" y="520"/>
                    <a:pt x="31" y="497"/>
                    <a:pt x="34" y="475"/>
                  </a:cubicBezTo>
                  <a:lnTo>
                    <a:pt x="357" y="385"/>
                  </a:lnTo>
                  <a:lnTo>
                    <a:pt x="357" y="385"/>
                  </a:lnTo>
                  <a:cubicBezTo>
                    <a:pt x="357" y="399"/>
                    <a:pt x="360" y="410"/>
                    <a:pt x="360" y="421"/>
                  </a:cubicBezTo>
                  <a:cubicBezTo>
                    <a:pt x="374" y="436"/>
                    <a:pt x="385" y="447"/>
                    <a:pt x="396" y="461"/>
                  </a:cubicBezTo>
                  <a:cubicBezTo>
                    <a:pt x="396" y="438"/>
                    <a:pt x="393" y="413"/>
                    <a:pt x="391" y="390"/>
                  </a:cubicBezTo>
                  <a:cubicBezTo>
                    <a:pt x="379" y="390"/>
                    <a:pt x="368" y="387"/>
                    <a:pt x="357" y="385"/>
                  </a:cubicBezTo>
                  <a:lnTo>
                    <a:pt x="43" y="385"/>
                  </a:lnTo>
                  <a:lnTo>
                    <a:pt x="43" y="385"/>
                  </a:lnTo>
                  <a:cubicBezTo>
                    <a:pt x="31" y="387"/>
                    <a:pt x="20" y="390"/>
                    <a:pt x="9" y="390"/>
                  </a:cubicBezTo>
                  <a:cubicBezTo>
                    <a:pt x="6" y="413"/>
                    <a:pt x="3" y="438"/>
                    <a:pt x="3" y="461"/>
                  </a:cubicBezTo>
                  <a:cubicBezTo>
                    <a:pt x="14" y="447"/>
                    <a:pt x="26" y="436"/>
                    <a:pt x="37" y="421"/>
                  </a:cubicBezTo>
                  <a:cubicBezTo>
                    <a:pt x="40" y="410"/>
                    <a:pt x="40" y="399"/>
                    <a:pt x="43" y="385"/>
                  </a:cubicBezTo>
                  <a:lnTo>
                    <a:pt x="363" y="223"/>
                  </a:lnTo>
                  <a:lnTo>
                    <a:pt x="363" y="223"/>
                  </a:lnTo>
                  <a:cubicBezTo>
                    <a:pt x="348" y="229"/>
                    <a:pt x="337" y="235"/>
                    <a:pt x="326" y="241"/>
                  </a:cubicBezTo>
                  <a:cubicBezTo>
                    <a:pt x="334" y="275"/>
                    <a:pt x="346" y="311"/>
                    <a:pt x="351" y="351"/>
                  </a:cubicBezTo>
                  <a:cubicBezTo>
                    <a:pt x="363" y="353"/>
                    <a:pt x="376" y="353"/>
                    <a:pt x="388" y="356"/>
                  </a:cubicBezTo>
                  <a:cubicBezTo>
                    <a:pt x="379" y="308"/>
                    <a:pt x="371" y="263"/>
                    <a:pt x="363" y="223"/>
                  </a:cubicBezTo>
                  <a:lnTo>
                    <a:pt x="37" y="223"/>
                  </a:lnTo>
                  <a:lnTo>
                    <a:pt x="37" y="223"/>
                  </a:lnTo>
                  <a:cubicBezTo>
                    <a:pt x="26" y="263"/>
                    <a:pt x="17" y="308"/>
                    <a:pt x="12" y="356"/>
                  </a:cubicBezTo>
                  <a:cubicBezTo>
                    <a:pt x="23" y="353"/>
                    <a:pt x="34" y="353"/>
                    <a:pt x="48" y="351"/>
                  </a:cubicBezTo>
                  <a:cubicBezTo>
                    <a:pt x="54" y="311"/>
                    <a:pt x="63" y="275"/>
                    <a:pt x="74" y="241"/>
                  </a:cubicBezTo>
                  <a:cubicBezTo>
                    <a:pt x="63" y="235"/>
                    <a:pt x="48" y="229"/>
                    <a:pt x="37" y="223"/>
                  </a:cubicBezTo>
                  <a:lnTo>
                    <a:pt x="198" y="0"/>
                  </a:lnTo>
                  <a:lnTo>
                    <a:pt x="198" y="0"/>
                  </a:lnTo>
                  <a:cubicBezTo>
                    <a:pt x="139" y="0"/>
                    <a:pt x="88" y="71"/>
                    <a:pt x="51" y="184"/>
                  </a:cubicBezTo>
                  <a:cubicBezTo>
                    <a:pt x="63" y="189"/>
                    <a:pt x="77" y="195"/>
                    <a:pt x="88" y="204"/>
                  </a:cubicBezTo>
                  <a:cubicBezTo>
                    <a:pt x="119" y="133"/>
                    <a:pt x="156" y="88"/>
                    <a:pt x="198" y="88"/>
                  </a:cubicBezTo>
                  <a:cubicBezTo>
                    <a:pt x="241" y="88"/>
                    <a:pt x="280" y="133"/>
                    <a:pt x="312" y="204"/>
                  </a:cubicBezTo>
                  <a:cubicBezTo>
                    <a:pt x="323" y="195"/>
                    <a:pt x="337" y="189"/>
                    <a:pt x="348" y="184"/>
                  </a:cubicBezTo>
                  <a:cubicBezTo>
                    <a:pt x="312" y="71"/>
                    <a:pt x="258" y="0"/>
                    <a:pt x="198" y="0"/>
                  </a:cubicBezTo>
                  <a:lnTo>
                    <a:pt x="312" y="8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9" name="Freeform 144"/>
            <p:cNvSpPr>
              <a:spLocks noChangeArrowheads="1"/>
            </p:cNvSpPr>
            <p:nvPr/>
          </p:nvSpPr>
          <p:spPr bwMode="auto">
            <a:xfrm>
              <a:off x="4971" y="1345"/>
              <a:ext cx="245" cy="90"/>
            </a:xfrm>
            <a:custGeom>
              <a:avLst/>
              <a:gdLst>
                <a:gd name="T0" fmla="*/ 611 w 1085"/>
                <a:gd name="T1" fmla="*/ 365 h 403"/>
                <a:gd name="T2" fmla="*/ 473 w 1085"/>
                <a:gd name="T3" fmla="*/ 365 h 403"/>
                <a:gd name="T4" fmla="*/ 540 w 1085"/>
                <a:gd name="T5" fmla="*/ 402 h 403"/>
                <a:gd name="T6" fmla="*/ 611 w 1085"/>
                <a:gd name="T7" fmla="*/ 365 h 403"/>
                <a:gd name="T8" fmla="*/ 241 w 1085"/>
                <a:gd name="T9" fmla="*/ 325 h 403"/>
                <a:gd name="T10" fmla="*/ 354 w 1085"/>
                <a:gd name="T11" fmla="*/ 387 h 403"/>
                <a:gd name="T12" fmla="*/ 458 w 1085"/>
                <a:gd name="T13" fmla="*/ 399 h 403"/>
                <a:gd name="T14" fmla="*/ 385 w 1085"/>
                <a:gd name="T15" fmla="*/ 356 h 403"/>
                <a:gd name="T16" fmla="*/ 241 w 1085"/>
                <a:gd name="T17" fmla="*/ 325 h 403"/>
                <a:gd name="T18" fmla="*/ 843 w 1085"/>
                <a:gd name="T19" fmla="*/ 325 h 403"/>
                <a:gd name="T20" fmla="*/ 699 w 1085"/>
                <a:gd name="T21" fmla="*/ 356 h 403"/>
                <a:gd name="T22" fmla="*/ 622 w 1085"/>
                <a:gd name="T23" fmla="*/ 399 h 403"/>
                <a:gd name="T24" fmla="*/ 730 w 1085"/>
                <a:gd name="T25" fmla="*/ 387 h 403"/>
                <a:gd name="T26" fmla="*/ 843 w 1085"/>
                <a:gd name="T27" fmla="*/ 325 h 403"/>
                <a:gd name="T28" fmla="*/ 902 w 1085"/>
                <a:gd name="T29" fmla="*/ 51 h 403"/>
                <a:gd name="T30" fmla="*/ 996 w 1085"/>
                <a:gd name="T31" fmla="*/ 201 h 403"/>
                <a:gd name="T32" fmla="*/ 902 w 1085"/>
                <a:gd name="T33" fmla="*/ 351 h 403"/>
                <a:gd name="T34" fmla="*/ 902 w 1085"/>
                <a:gd name="T35" fmla="*/ 51 h 403"/>
                <a:gd name="T36" fmla="*/ 181 w 1085"/>
                <a:gd name="T37" fmla="*/ 51 h 403"/>
                <a:gd name="T38" fmla="*/ 181 w 1085"/>
                <a:gd name="T39" fmla="*/ 351 h 403"/>
                <a:gd name="T40" fmla="*/ 88 w 1085"/>
                <a:gd name="T41" fmla="*/ 201 h 403"/>
                <a:gd name="T42" fmla="*/ 181 w 1085"/>
                <a:gd name="T43" fmla="*/ 51 h 403"/>
                <a:gd name="T44" fmla="*/ 622 w 1085"/>
                <a:gd name="T45" fmla="*/ 3 h 403"/>
                <a:gd name="T46" fmla="*/ 699 w 1085"/>
                <a:gd name="T47" fmla="*/ 43 h 403"/>
                <a:gd name="T48" fmla="*/ 843 w 1085"/>
                <a:gd name="T49" fmla="*/ 77 h 403"/>
                <a:gd name="T50" fmla="*/ 730 w 1085"/>
                <a:gd name="T51" fmla="*/ 14 h 403"/>
                <a:gd name="T52" fmla="*/ 622 w 1085"/>
                <a:gd name="T53" fmla="*/ 3 h 403"/>
                <a:gd name="T54" fmla="*/ 458 w 1085"/>
                <a:gd name="T55" fmla="*/ 3 h 403"/>
                <a:gd name="T56" fmla="*/ 354 w 1085"/>
                <a:gd name="T57" fmla="*/ 14 h 403"/>
                <a:gd name="T58" fmla="*/ 241 w 1085"/>
                <a:gd name="T59" fmla="*/ 77 h 403"/>
                <a:gd name="T60" fmla="*/ 385 w 1085"/>
                <a:gd name="T61" fmla="*/ 43 h 403"/>
                <a:gd name="T62" fmla="*/ 458 w 1085"/>
                <a:gd name="T63" fmla="*/ 3 h 403"/>
                <a:gd name="T64" fmla="*/ 540 w 1085"/>
                <a:gd name="T65" fmla="*/ 0 h 403"/>
                <a:gd name="T66" fmla="*/ 473 w 1085"/>
                <a:gd name="T67" fmla="*/ 34 h 403"/>
                <a:gd name="T68" fmla="*/ 611 w 1085"/>
                <a:gd name="T69" fmla="*/ 34 h 403"/>
                <a:gd name="T70" fmla="*/ 540 w 1085"/>
                <a:gd name="T7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5" h="403">
                  <a:moveTo>
                    <a:pt x="611" y="365"/>
                  </a:moveTo>
                  <a:lnTo>
                    <a:pt x="611" y="365"/>
                  </a:lnTo>
                  <a:cubicBezTo>
                    <a:pt x="588" y="368"/>
                    <a:pt x="566" y="368"/>
                    <a:pt x="540" y="368"/>
                  </a:cubicBezTo>
                  <a:cubicBezTo>
                    <a:pt x="518" y="368"/>
                    <a:pt x="495" y="368"/>
                    <a:pt x="473" y="365"/>
                  </a:cubicBezTo>
                  <a:cubicBezTo>
                    <a:pt x="487" y="379"/>
                    <a:pt x="501" y="390"/>
                    <a:pt x="512" y="399"/>
                  </a:cubicBezTo>
                  <a:cubicBezTo>
                    <a:pt x="523" y="402"/>
                    <a:pt x="532" y="402"/>
                    <a:pt x="540" y="402"/>
                  </a:cubicBezTo>
                  <a:cubicBezTo>
                    <a:pt x="552" y="402"/>
                    <a:pt x="560" y="402"/>
                    <a:pt x="571" y="399"/>
                  </a:cubicBezTo>
                  <a:cubicBezTo>
                    <a:pt x="583" y="390"/>
                    <a:pt x="597" y="379"/>
                    <a:pt x="611" y="365"/>
                  </a:cubicBezTo>
                  <a:lnTo>
                    <a:pt x="241" y="325"/>
                  </a:lnTo>
                  <a:lnTo>
                    <a:pt x="241" y="325"/>
                  </a:lnTo>
                  <a:cubicBezTo>
                    <a:pt x="232" y="339"/>
                    <a:pt x="227" y="351"/>
                    <a:pt x="224" y="362"/>
                  </a:cubicBezTo>
                  <a:cubicBezTo>
                    <a:pt x="263" y="373"/>
                    <a:pt x="306" y="382"/>
                    <a:pt x="354" y="387"/>
                  </a:cubicBezTo>
                  <a:cubicBezTo>
                    <a:pt x="365" y="390"/>
                    <a:pt x="376" y="390"/>
                    <a:pt x="390" y="393"/>
                  </a:cubicBezTo>
                  <a:cubicBezTo>
                    <a:pt x="413" y="396"/>
                    <a:pt x="436" y="396"/>
                    <a:pt x="458" y="399"/>
                  </a:cubicBezTo>
                  <a:cubicBezTo>
                    <a:pt x="447" y="387"/>
                    <a:pt x="433" y="373"/>
                    <a:pt x="422" y="362"/>
                  </a:cubicBezTo>
                  <a:cubicBezTo>
                    <a:pt x="407" y="362"/>
                    <a:pt x="396" y="359"/>
                    <a:pt x="385" y="356"/>
                  </a:cubicBezTo>
                  <a:cubicBezTo>
                    <a:pt x="373" y="356"/>
                    <a:pt x="362" y="353"/>
                    <a:pt x="351" y="353"/>
                  </a:cubicBezTo>
                  <a:cubicBezTo>
                    <a:pt x="309" y="345"/>
                    <a:pt x="272" y="337"/>
                    <a:pt x="241" y="325"/>
                  </a:cubicBezTo>
                  <a:lnTo>
                    <a:pt x="843" y="325"/>
                  </a:lnTo>
                  <a:lnTo>
                    <a:pt x="843" y="325"/>
                  </a:lnTo>
                  <a:cubicBezTo>
                    <a:pt x="812" y="337"/>
                    <a:pt x="772" y="345"/>
                    <a:pt x="733" y="353"/>
                  </a:cubicBezTo>
                  <a:cubicBezTo>
                    <a:pt x="721" y="353"/>
                    <a:pt x="710" y="356"/>
                    <a:pt x="699" y="356"/>
                  </a:cubicBezTo>
                  <a:cubicBezTo>
                    <a:pt x="688" y="359"/>
                    <a:pt x="673" y="362"/>
                    <a:pt x="662" y="362"/>
                  </a:cubicBezTo>
                  <a:cubicBezTo>
                    <a:pt x="651" y="373"/>
                    <a:pt x="637" y="387"/>
                    <a:pt x="622" y="399"/>
                  </a:cubicBezTo>
                  <a:cubicBezTo>
                    <a:pt x="648" y="396"/>
                    <a:pt x="671" y="396"/>
                    <a:pt x="693" y="393"/>
                  </a:cubicBezTo>
                  <a:cubicBezTo>
                    <a:pt x="705" y="390"/>
                    <a:pt x="718" y="390"/>
                    <a:pt x="730" y="387"/>
                  </a:cubicBezTo>
                  <a:cubicBezTo>
                    <a:pt x="775" y="382"/>
                    <a:pt x="820" y="373"/>
                    <a:pt x="860" y="362"/>
                  </a:cubicBezTo>
                  <a:cubicBezTo>
                    <a:pt x="854" y="351"/>
                    <a:pt x="849" y="339"/>
                    <a:pt x="843" y="325"/>
                  </a:cubicBezTo>
                  <a:lnTo>
                    <a:pt x="902" y="51"/>
                  </a:lnTo>
                  <a:lnTo>
                    <a:pt x="902" y="51"/>
                  </a:lnTo>
                  <a:cubicBezTo>
                    <a:pt x="897" y="65"/>
                    <a:pt x="888" y="77"/>
                    <a:pt x="880" y="91"/>
                  </a:cubicBezTo>
                  <a:cubicBezTo>
                    <a:pt x="953" y="119"/>
                    <a:pt x="996" y="158"/>
                    <a:pt x="996" y="201"/>
                  </a:cubicBezTo>
                  <a:cubicBezTo>
                    <a:pt x="996" y="243"/>
                    <a:pt x="953" y="283"/>
                    <a:pt x="880" y="311"/>
                  </a:cubicBezTo>
                  <a:cubicBezTo>
                    <a:pt x="888" y="325"/>
                    <a:pt x="897" y="337"/>
                    <a:pt x="902" y="351"/>
                  </a:cubicBezTo>
                  <a:cubicBezTo>
                    <a:pt x="1013" y="314"/>
                    <a:pt x="1084" y="260"/>
                    <a:pt x="1084" y="201"/>
                  </a:cubicBezTo>
                  <a:cubicBezTo>
                    <a:pt x="1084" y="142"/>
                    <a:pt x="1013" y="88"/>
                    <a:pt x="902" y="51"/>
                  </a:cubicBezTo>
                  <a:lnTo>
                    <a:pt x="181" y="51"/>
                  </a:lnTo>
                  <a:lnTo>
                    <a:pt x="181" y="51"/>
                  </a:lnTo>
                  <a:cubicBezTo>
                    <a:pt x="71" y="88"/>
                    <a:pt x="0" y="142"/>
                    <a:pt x="0" y="201"/>
                  </a:cubicBezTo>
                  <a:cubicBezTo>
                    <a:pt x="0" y="260"/>
                    <a:pt x="71" y="314"/>
                    <a:pt x="181" y="351"/>
                  </a:cubicBezTo>
                  <a:cubicBezTo>
                    <a:pt x="187" y="337"/>
                    <a:pt x="195" y="325"/>
                    <a:pt x="201" y="311"/>
                  </a:cubicBezTo>
                  <a:cubicBezTo>
                    <a:pt x="130" y="283"/>
                    <a:pt x="88" y="243"/>
                    <a:pt x="88" y="201"/>
                  </a:cubicBezTo>
                  <a:cubicBezTo>
                    <a:pt x="88" y="158"/>
                    <a:pt x="130" y="119"/>
                    <a:pt x="201" y="91"/>
                  </a:cubicBezTo>
                  <a:cubicBezTo>
                    <a:pt x="195" y="77"/>
                    <a:pt x="187" y="65"/>
                    <a:pt x="181" y="51"/>
                  </a:cubicBezTo>
                  <a:lnTo>
                    <a:pt x="622" y="3"/>
                  </a:lnTo>
                  <a:lnTo>
                    <a:pt x="622" y="3"/>
                  </a:lnTo>
                  <a:cubicBezTo>
                    <a:pt x="637" y="14"/>
                    <a:pt x="651" y="28"/>
                    <a:pt x="662" y="40"/>
                  </a:cubicBezTo>
                  <a:cubicBezTo>
                    <a:pt x="673" y="40"/>
                    <a:pt x="688" y="43"/>
                    <a:pt x="699" y="43"/>
                  </a:cubicBezTo>
                  <a:cubicBezTo>
                    <a:pt x="710" y="45"/>
                    <a:pt x="721" y="48"/>
                    <a:pt x="733" y="48"/>
                  </a:cubicBezTo>
                  <a:cubicBezTo>
                    <a:pt x="772" y="57"/>
                    <a:pt x="812" y="65"/>
                    <a:pt x="843" y="77"/>
                  </a:cubicBezTo>
                  <a:cubicBezTo>
                    <a:pt x="849" y="62"/>
                    <a:pt x="854" y="51"/>
                    <a:pt x="860" y="40"/>
                  </a:cubicBezTo>
                  <a:cubicBezTo>
                    <a:pt x="820" y="28"/>
                    <a:pt x="775" y="20"/>
                    <a:pt x="730" y="14"/>
                  </a:cubicBezTo>
                  <a:cubicBezTo>
                    <a:pt x="718" y="11"/>
                    <a:pt x="705" y="11"/>
                    <a:pt x="693" y="9"/>
                  </a:cubicBezTo>
                  <a:cubicBezTo>
                    <a:pt x="671" y="6"/>
                    <a:pt x="648" y="6"/>
                    <a:pt x="622" y="3"/>
                  </a:cubicBezTo>
                  <a:lnTo>
                    <a:pt x="458" y="3"/>
                  </a:lnTo>
                  <a:lnTo>
                    <a:pt x="458" y="3"/>
                  </a:lnTo>
                  <a:cubicBezTo>
                    <a:pt x="436" y="6"/>
                    <a:pt x="413" y="6"/>
                    <a:pt x="390" y="9"/>
                  </a:cubicBezTo>
                  <a:cubicBezTo>
                    <a:pt x="376" y="11"/>
                    <a:pt x="365" y="11"/>
                    <a:pt x="354" y="14"/>
                  </a:cubicBezTo>
                  <a:cubicBezTo>
                    <a:pt x="306" y="20"/>
                    <a:pt x="263" y="28"/>
                    <a:pt x="224" y="40"/>
                  </a:cubicBezTo>
                  <a:cubicBezTo>
                    <a:pt x="227" y="51"/>
                    <a:pt x="232" y="62"/>
                    <a:pt x="241" y="77"/>
                  </a:cubicBezTo>
                  <a:cubicBezTo>
                    <a:pt x="272" y="65"/>
                    <a:pt x="309" y="57"/>
                    <a:pt x="351" y="48"/>
                  </a:cubicBezTo>
                  <a:cubicBezTo>
                    <a:pt x="362" y="48"/>
                    <a:pt x="373" y="45"/>
                    <a:pt x="385" y="43"/>
                  </a:cubicBezTo>
                  <a:cubicBezTo>
                    <a:pt x="396" y="43"/>
                    <a:pt x="407" y="40"/>
                    <a:pt x="422" y="40"/>
                  </a:cubicBezTo>
                  <a:cubicBezTo>
                    <a:pt x="433" y="28"/>
                    <a:pt x="447" y="14"/>
                    <a:pt x="458" y="3"/>
                  </a:cubicBezTo>
                  <a:lnTo>
                    <a:pt x="540" y="0"/>
                  </a:lnTo>
                  <a:lnTo>
                    <a:pt x="540" y="0"/>
                  </a:lnTo>
                  <a:cubicBezTo>
                    <a:pt x="532" y="0"/>
                    <a:pt x="523" y="0"/>
                    <a:pt x="512" y="0"/>
                  </a:cubicBezTo>
                  <a:cubicBezTo>
                    <a:pt x="501" y="11"/>
                    <a:pt x="487" y="23"/>
                    <a:pt x="473" y="34"/>
                  </a:cubicBezTo>
                  <a:cubicBezTo>
                    <a:pt x="495" y="34"/>
                    <a:pt x="518" y="34"/>
                    <a:pt x="540" y="34"/>
                  </a:cubicBezTo>
                  <a:cubicBezTo>
                    <a:pt x="566" y="34"/>
                    <a:pt x="588" y="34"/>
                    <a:pt x="611" y="34"/>
                  </a:cubicBezTo>
                  <a:cubicBezTo>
                    <a:pt x="597" y="23"/>
                    <a:pt x="583" y="11"/>
                    <a:pt x="571" y="0"/>
                  </a:cubicBezTo>
                  <a:cubicBezTo>
                    <a:pt x="560" y="0"/>
                    <a:pt x="552" y="0"/>
                    <a:pt x="540" y="0"/>
                  </a:cubicBezTo>
                  <a:lnTo>
                    <a:pt x="611"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0" name="Freeform 145"/>
            <p:cNvSpPr>
              <a:spLocks noChangeArrowheads="1"/>
            </p:cNvSpPr>
            <p:nvPr/>
          </p:nvSpPr>
          <p:spPr bwMode="auto">
            <a:xfrm>
              <a:off x="4997" y="1298"/>
              <a:ext cx="192" cy="184"/>
            </a:xfrm>
            <a:custGeom>
              <a:avLst/>
              <a:gdLst>
                <a:gd name="T0" fmla="*/ 162 w 852"/>
                <a:gd name="T1" fmla="*/ 410 h 818"/>
                <a:gd name="T2" fmla="*/ 65 w 852"/>
                <a:gd name="T3" fmla="*/ 560 h 818"/>
                <a:gd name="T4" fmla="*/ 113 w 852"/>
                <a:gd name="T5" fmla="*/ 817 h 818"/>
                <a:gd name="T6" fmla="*/ 314 w 852"/>
                <a:gd name="T7" fmla="*/ 749 h 818"/>
                <a:gd name="T8" fmla="*/ 396 w 852"/>
                <a:gd name="T9" fmla="*/ 653 h 818"/>
                <a:gd name="T10" fmla="*/ 263 w 852"/>
                <a:gd name="T11" fmla="*/ 729 h 818"/>
                <a:gd name="T12" fmla="*/ 105 w 852"/>
                <a:gd name="T13" fmla="*/ 729 h 818"/>
                <a:gd name="T14" fmla="*/ 125 w 852"/>
                <a:gd name="T15" fmla="*/ 534 h 818"/>
                <a:gd name="T16" fmla="*/ 162 w 852"/>
                <a:gd name="T17" fmla="*/ 410 h 818"/>
                <a:gd name="T18" fmla="*/ 648 w 852"/>
                <a:gd name="T19" fmla="*/ 410 h 818"/>
                <a:gd name="T20" fmla="*/ 591 w 852"/>
                <a:gd name="T21" fmla="*/ 478 h 818"/>
                <a:gd name="T22" fmla="*/ 495 w 852"/>
                <a:gd name="T23" fmla="*/ 574 h 818"/>
                <a:gd name="T24" fmla="*/ 424 w 852"/>
                <a:gd name="T25" fmla="*/ 630 h 818"/>
                <a:gd name="T26" fmla="*/ 506 w 852"/>
                <a:gd name="T27" fmla="*/ 608 h 818"/>
                <a:gd name="T28" fmla="*/ 566 w 852"/>
                <a:gd name="T29" fmla="*/ 551 h 818"/>
                <a:gd name="T30" fmla="*/ 622 w 852"/>
                <a:gd name="T31" fmla="*/ 492 h 818"/>
                <a:gd name="T32" fmla="*/ 648 w 852"/>
                <a:gd name="T33" fmla="*/ 410 h 818"/>
                <a:gd name="T34" fmla="*/ 396 w 852"/>
                <a:gd name="T35" fmla="*/ 167 h 818"/>
                <a:gd name="T36" fmla="*/ 306 w 852"/>
                <a:gd name="T37" fmla="*/ 249 h 818"/>
                <a:gd name="T38" fmla="*/ 263 w 852"/>
                <a:gd name="T39" fmla="*/ 288 h 818"/>
                <a:gd name="T40" fmla="*/ 184 w 852"/>
                <a:gd name="T41" fmla="*/ 381 h 818"/>
                <a:gd name="T42" fmla="*/ 226 w 852"/>
                <a:gd name="T43" fmla="*/ 381 h 818"/>
                <a:gd name="T44" fmla="*/ 308 w 852"/>
                <a:gd name="T45" fmla="*/ 291 h 818"/>
                <a:gd name="T46" fmla="*/ 396 w 852"/>
                <a:gd name="T47" fmla="*/ 209 h 818"/>
                <a:gd name="T48" fmla="*/ 396 w 852"/>
                <a:gd name="T49" fmla="*/ 167 h 818"/>
                <a:gd name="T50" fmla="*/ 736 w 852"/>
                <a:gd name="T51" fmla="*/ 0 h 818"/>
                <a:gd name="T52" fmla="*/ 538 w 852"/>
                <a:gd name="T53" fmla="*/ 71 h 818"/>
                <a:gd name="T54" fmla="*/ 453 w 852"/>
                <a:gd name="T55" fmla="*/ 167 h 818"/>
                <a:gd name="T56" fmla="*/ 589 w 852"/>
                <a:gd name="T57" fmla="*/ 90 h 818"/>
                <a:gd name="T58" fmla="*/ 747 w 852"/>
                <a:gd name="T59" fmla="*/ 88 h 818"/>
                <a:gd name="T60" fmla="*/ 727 w 852"/>
                <a:gd name="T61" fmla="*/ 286 h 818"/>
                <a:gd name="T62" fmla="*/ 690 w 852"/>
                <a:gd name="T63" fmla="*/ 410 h 818"/>
                <a:gd name="T64" fmla="*/ 786 w 852"/>
                <a:gd name="T65" fmla="*/ 260 h 818"/>
                <a:gd name="T66" fmla="*/ 736 w 852"/>
                <a:gd name="T67"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2" h="818">
                  <a:moveTo>
                    <a:pt x="162" y="410"/>
                  </a:moveTo>
                  <a:lnTo>
                    <a:pt x="162" y="410"/>
                  </a:lnTo>
                  <a:cubicBezTo>
                    <a:pt x="130" y="447"/>
                    <a:pt x="108" y="486"/>
                    <a:pt x="85" y="520"/>
                  </a:cubicBezTo>
                  <a:cubicBezTo>
                    <a:pt x="79" y="534"/>
                    <a:pt x="71" y="546"/>
                    <a:pt x="65" y="560"/>
                  </a:cubicBezTo>
                  <a:cubicBezTo>
                    <a:pt x="12" y="664"/>
                    <a:pt x="0" y="752"/>
                    <a:pt x="43" y="794"/>
                  </a:cubicBezTo>
                  <a:cubicBezTo>
                    <a:pt x="59" y="811"/>
                    <a:pt x="85" y="817"/>
                    <a:pt x="113" y="817"/>
                  </a:cubicBezTo>
                  <a:cubicBezTo>
                    <a:pt x="159" y="817"/>
                    <a:pt x="215" y="800"/>
                    <a:pt x="277" y="769"/>
                  </a:cubicBezTo>
                  <a:cubicBezTo>
                    <a:pt x="289" y="763"/>
                    <a:pt x="303" y="758"/>
                    <a:pt x="314" y="749"/>
                  </a:cubicBezTo>
                  <a:cubicBezTo>
                    <a:pt x="351" y="729"/>
                    <a:pt x="388" y="704"/>
                    <a:pt x="424" y="676"/>
                  </a:cubicBezTo>
                  <a:cubicBezTo>
                    <a:pt x="416" y="667"/>
                    <a:pt x="407" y="662"/>
                    <a:pt x="396" y="653"/>
                  </a:cubicBezTo>
                  <a:cubicBezTo>
                    <a:pt x="365" y="676"/>
                    <a:pt x="331" y="696"/>
                    <a:pt x="300" y="713"/>
                  </a:cubicBezTo>
                  <a:cubicBezTo>
                    <a:pt x="289" y="718"/>
                    <a:pt x="274" y="724"/>
                    <a:pt x="263" y="729"/>
                  </a:cubicBezTo>
                  <a:cubicBezTo>
                    <a:pt x="226" y="743"/>
                    <a:pt x="193" y="752"/>
                    <a:pt x="164" y="752"/>
                  </a:cubicBezTo>
                  <a:cubicBezTo>
                    <a:pt x="139" y="752"/>
                    <a:pt x="119" y="746"/>
                    <a:pt x="105" y="729"/>
                  </a:cubicBezTo>
                  <a:cubicBezTo>
                    <a:pt x="74" y="701"/>
                    <a:pt x="77" y="642"/>
                    <a:pt x="108" y="571"/>
                  </a:cubicBezTo>
                  <a:cubicBezTo>
                    <a:pt x="111" y="560"/>
                    <a:pt x="116" y="548"/>
                    <a:pt x="125" y="534"/>
                  </a:cubicBezTo>
                  <a:cubicBezTo>
                    <a:pt x="139" y="503"/>
                    <a:pt x="159" y="472"/>
                    <a:pt x="184" y="438"/>
                  </a:cubicBezTo>
                  <a:cubicBezTo>
                    <a:pt x="176" y="430"/>
                    <a:pt x="167" y="418"/>
                    <a:pt x="162" y="410"/>
                  </a:cubicBezTo>
                  <a:lnTo>
                    <a:pt x="648" y="410"/>
                  </a:lnTo>
                  <a:lnTo>
                    <a:pt x="648" y="410"/>
                  </a:lnTo>
                  <a:cubicBezTo>
                    <a:pt x="639" y="418"/>
                    <a:pt x="634" y="430"/>
                    <a:pt x="625" y="438"/>
                  </a:cubicBezTo>
                  <a:cubicBezTo>
                    <a:pt x="614" y="452"/>
                    <a:pt x="602" y="464"/>
                    <a:pt x="591" y="478"/>
                  </a:cubicBezTo>
                  <a:cubicBezTo>
                    <a:pt x="577" y="495"/>
                    <a:pt x="560" y="512"/>
                    <a:pt x="543" y="529"/>
                  </a:cubicBezTo>
                  <a:cubicBezTo>
                    <a:pt x="526" y="546"/>
                    <a:pt x="512" y="560"/>
                    <a:pt x="495" y="574"/>
                  </a:cubicBezTo>
                  <a:cubicBezTo>
                    <a:pt x="481" y="588"/>
                    <a:pt x="467" y="599"/>
                    <a:pt x="455" y="608"/>
                  </a:cubicBezTo>
                  <a:cubicBezTo>
                    <a:pt x="444" y="616"/>
                    <a:pt x="436" y="625"/>
                    <a:pt x="424" y="630"/>
                  </a:cubicBezTo>
                  <a:cubicBezTo>
                    <a:pt x="436" y="639"/>
                    <a:pt x="444" y="645"/>
                    <a:pt x="453" y="653"/>
                  </a:cubicBezTo>
                  <a:cubicBezTo>
                    <a:pt x="472" y="639"/>
                    <a:pt x="489" y="622"/>
                    <a:pt x="506" y="608"/>
                  </a:cubicBezTo>
                  <a:cubicBezTo>
                    <a:pt x="521" y="596"/>
                    <a:pt x="535" y="582"/>
                    <a:pt x="546" y="571"/>
                  </a:cubicBezTo>
                  <a:cubicBezTo>
                    <a:pt x="555" y="565"/>
                    <a:pt x="560" y="557"/>
                    <a:pt x="566" y="551"/>
                  </a:cubicBezTo>
                  <a:cubicBezTo>
                    <a:pt x="574" y="543"/>
                    <a:pt x="580" y="537"/>
                    <a:pt x="586" y="532"/>
                  </a:cubicBezTo>
                  <a:cubicBezTo>
                    <a:pt x="600" y="518"/>
                    <a:pt x="611" y="503"/>
                    <a:pt x="622" y="492"/>
                  </a:cubicBezTo>
                  <a:cubicBezTo>
                    <a:pt x="639" y="475"/>
                    <a:pt x="653" y="455"/>
                    <a:pt x="668" y="438"/>
                  </a:cubicBezTo>
                  <a:cubicBezTo>
                    <a:pt x="662" y="430"/>
                    <a:pt x="653" y="418"/>
                    <a:pt x="648" y="410"/>
                  </a:cubicBezTo>
                  <a:lnTo>
                    <a:pt x="396" y="167"/>
                  </a:lnTo>
                  <a:lnTo>
                    <a:pt x="396" y="167"/>
                  </a:lnTo>
                  <a:cubicBezTo>
                    <a:pt x="379" y="181"/>
                    <a:pt x="362" y="195"/>
                    <a:pt x="342" y="212"/>
                  </a:cubicBezTo>
                  <a:cubicBezTo>
                    <a:pt x="331" y="223"/>
                    <a:pt x="317" y="237"/>
                    <a:pt x="306" y="249"/>
                  </a:cubicBezTo>
                  <a:cubicBezTo>
                    <a:pt x="297" y="254"/>
                    <a:pt x="291" y="263"/>
                    <a:pt x="283" y="269"/>
                  </a:cubicBezTo>
                  <a:cubicBezTo>
                    <a:pt x="277" y="274"/>
                    <a:pt x="272" y="283"/>
                    <a:pt x="263" y="288"/>
                  </a:cubicBezTo>
                  <a:cubicBezTo>
                    <a:pt x="252" y="303"/>
                    <a:pt x="240" y="314"/>
                    <a:pt x="229" y="328"/>
                  </a:cubicBezTo>
                  <a:cubicBezTo>
                    <a:pt x="212" y="345"/>
                    <a:pt x="198" y="364"/>
                    <a:pt x="184" y="381"/>
                  </a:cubicBezTo>
                  <a:cubicBezTo>
                    <a:pt x="190" y="390"/>
                    <a:pt x="196" y="401"/>
                    <a:pt x="204" y="410"/>
                  </a:cubicBezTo>
                  <a:cubicBezTo>
                    <a:pt x="210" y="401"/>
                    <a:pt x="218" y="390"/>
                    <a:pt x="226" y="381"/>
                  </a:cubicBezTo>
                  <a:cubicBezTo>
                    <a:pt x="238" y="367"/>
                    <a:pt x="249" y="353"/>
                    <a:pt x="260" y="342"/>
                  </a:cubicBezTo>
                  <a:cubicBezTo>
                    <a:pt x="274" y="325"/>
                    <a:pt x="291" y="308"/>
                    <a:pt x="308" y="291"/>
                  </a:cubicBezTo>
                  <a:cubicBezTo>
                    <a:pt x="323" y="274"/>
                    <a:pt x="340" y="260"/>
                    <a:pt x="357" y="243"/>
                  </a:cubicBezTo>
                  <a:cubicBezTo>
                    <a:pt x="371" y="232"/>
                    <a:pt x="385" y="220"/>
                    <a:pt x="396" y="209"/>
                  </a:cubicBezTo>
                  <a:cubicBezTo>
                    <a:pt x="407" y="203"/>
                    <a:pt x="416" y="195"/>
                    <a:pt x="424" y="186"/>
                  </a:cubicBezTo>
                  <a:cubicBezTo>
                    <a:pt x="416" y="181"/>
                    <a:pt x="407" y="172"/>
                    <a:pt x="396" y="167"/>
                  </a:cubicBezTo>
                  <a:lnTo>
                    <a:pt x="736" y="0"/>
                  </a:lnTo>
                  <a:lnTo>
                    <a:pt x="736" y="0"/>
                  </a:lnTo>
                  <a:cubicBezTo>
                    <a:pt x="693" y="0"/>
                    <a:pt x="636" y="17"/>
                    <a:pt x="574" y="51"/>
                  </a:cubicBezTo>
                  <a:cubicBezTo>
                    <a:pt x="563" y="56"/>
                    <a:pt x="549" y="62"/>
                    <a:pt x="538" y="71"/>
                  </a:cubicBezTo>
                  <a:cubicBezTo>
                    <a:pt x="501" y="90"/>
                    <a:pt x="464" y="116"/>
                    <a:pt x="424" y="144"/>
                  </a:cubicBezTo>
                  <a:cubicBezTo>
                    <a:pt x="436" y="153"/>
                    <a:pt x="444" y="158"/>
                    <a:pt x="453" y="167"/>
                  </a:cubicBezTo>
                  <a:cubicBezTo>
                    <a:pt x="487" y="144"/>
                    <a:pt x="521" y="124"/>
                    <a:pt x="552" y="108"/>
                  </a:cubicBezTo>
                  <a:cubicBezTo>
                    <a:pt x="563" y="102"/>
                    <a:pt x="574" y="96"/>
                    <a:pt x="589" y="90"/>
                  </a:cubicBezTo>
                  <a:cubicBezTo>
                    <a:pt x="625" y="76"/>
                    <a:pt x="659" y="68"/>
                    <a:pt x="685" y="68"/>
                  </a:cubicBezTo>
                  <a:cubicBezTo>
                    <a:pt x="713" y="68"/>
                    <a:pt x="733" y="74"/>
                    <a:pt x="747" y="88"/>
                  </a:cubicBezTo>
                  <a:cubicBezTo>
                    <a:pt x="778" y="119"/>
                    <a:pt x="772" y="178"/>
                    <a:pt x="744" y="249"/>
                  </a:cubicBezTo>
                  <a:cubicBezTo>
                    <a:pt x="738" y="260"/>
                    <a:pt x="733" y="271"/>
                    <a:pt x="727" y="286"/>
                  </a:cubicBezTo>
                  <a:cubicBezTo>
                    <a:pt x="713" y="317"/>
                    <a:pt x="693" y="348"/>
                    <a:pt x="668" y="381"/>
                  </a:cubicBezTo>
                  <a:cubicBezTo>
                    <a:pt x="676" y="390"/>
                    <a:pt x="685" y="401"/>
                    <a:pt x="690" y="410"/>
                  </a:cubicBezTo>
                  <a:cubicBezTo>
                    <a:pt x="718" y="373"/>
                    <a:pt x="744" y="334"/>
                    <a:pt x="764" y="300"/>
                  </a:cubicBezTo>
                  <a:cubicBezTo>
                    <a:pt x="772" y="286"/>
                    <a:pt x="781" y="274"/>
                    <a:pt x="786" y="260"/>
                  </a:cubicBezTo>
                  <a:cubicBezTo>
                    <a:pt x="840" y="155"/>
                    <a:pt x="851" y="68"/>
                    <a:pt x="809" y="25"/>
                  </a:cubicBezTo>
                  <a:cubicBezTo>
                    <a:pt x="792" y="8"/>
                    <a:pt x="767" y="0"/>
                    <a:pt x="736" y="0"/>
                  </a:cubicBezTo>
                  <a:lnTo>
                    <a:pt x="162" y="4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1" name="Freeform 146"/>
            <p:cNvSpPr>
              <a:spLocks noChangeArrowheads="1"/>
            </p:cNvSpPr>
            <p:nvPr/>
          </p:nvSpPr>
          <p:spPr bwMode="auto">
            <a:xfrm>
              <a:off x="4997" y="1298"/>
              <a:ext cx="192" cy="184"/>
            </a:xfrm>
            <a:custGeom>
              <a:avLst/>
              <a:gdLst>
                <a:gd name="T0" fmla="*/ 108 w 852"/>
                <a:gd name="T1" fmla="*/ 249 h 818"/>
                <a:gd name="T2" fmla="*/ 164 w 852"/>
                <a:gd name="T3" fmla="*/ 68 h 818"/>
                <a:gd name="T4" fmla="*/ 300 w 852"/>
                <a:gd name="T5" fmla="*/ 108 h 818"/>
                <a:gd name="T6" fmla="*/ 424 w 852"/>
                <a:gd name="T7" fmla="*/ 186 h 818"/>
                <a:gd name="T8" fmla="*/ 495 w 852"/>
                <a:gd name="T9" fmla="*/ 243 h 818"/>
                <a:gd name="T10" fmla="*/ 591 w 852"/>
                <a:gd name="T11" fmla="*/ 342 h 818"/>
                <a:gd name="T12" fmla="*/ 648 w 852"/>
                <a:gd name="T13" fmla="*/ 410 h 818"/>
                <a:gd name="T14" fmla="*/ 727 w 852"/>
                <a:gd name="T15" fmla="*/ 534 h 818"/>
                <a:gd name="T16" fmla="*/ 747 w 852"/>
                <a:gd name="T17" fmla="*/ 729 h 818"/>
                <a:gd name="T18" fmla="*/ 589 w 852"/>
                <a:gd name="T19" fmla="*/ 729 h 818"/>
                <a:gd name="T20" fmla="*/ 453 w 852"/>
                <a:gd name="T21" fmla="*/ 653 h 818"/>
                <a:gd name="T22" fmla="*/ 396 w 852"/>
                <a:gd name="T23" fmla="*/ 608 h 818"/>
                <a:gd name="T24" fmla="*/ 308 w 852"/>
                <a:gd name="T25" fmla="*/ 529 h 818"/>
                <a:gd name="T26" fmla="*/ 226 w 852"/>
                <a:gd name="T27" fmla="*/ 438 h 818"/>
                <a:gd name="T28" fmla="*/ 184 w 852"/>
                <a:gd name="T29" fmla="*/ 381 h 818"/>
                <a:gd name="T30" fmla="*/ 108 w 852"/>
                <a:gd name="T31" fmla="*/ 249 h 818"/>
                <a:gd name="T32" fmla="*/ 113 w 852"/>
                <a:gd name="T33" fmla="*/ 0 h 818"/>
                <a:gd name="T34" fmla="*/ 65 w 852"/>
                <a:gd name="T35" fmla="*/ 260 h 818"/>
                <a:gd name="T36" fmla="*/ 162 w 852"/>
                <a:gd name="T37" fmla="*/ 410 h 818"/>
                <a:gd name="T38" fmla="*/ 229 w 852"/>
                <a:gd name="T39" fmla="*/ 492 h 818"/>
                <a:gd name="T40" fmla="*/ 283 w 852"/>
                <a:gd name="T41" fmla="*/ 551 h 818"/>
                <a:gd name="T42" fmla="*/ 342 w 852"/>
                <a:gd name="T43" fmla="*/ 608 h 818"/>
                <a:gd name="T44" fmla="*/ 424 w 852"/>
                <a:gd name="T45" fmla="*/ 676 h 818"/>
                <a:gd name="T46" fmla="*/ 574 w 852"/>
                <a:gd name="T47" fmla="*/ 769 h 818"/>
                <a:gd name="T48" fmla="*/ 809 w 852"/>
                <a:gd name="T49" fmla="*/ 794 h 818"/>
                <a:gd name="T50" fmla="*/ 764 w 852"/>
                <a:gd name="T51" fmla="*/ 520 h 818"/>
                <a:gd name="T52" fmla="*/ 668 w 852"/>
                <a:gd name="T53" fmla="*/ 381 h 818"/>
                <a:gd name="T54" fmla="*/ 586 w 852"/>
                <a:gd name="T55" fmla="*/ 288 h 818"/>
                <a:gd name="T56" fmla="*/ 546 w 852"/>
                <a:gd name="T57" fmla="*/ 249 h 818"/>
                <a:gd name="T58" fmla="*/ 453 w 852"/>
                <a:gd name="T59" fmla="*/ 167 h 818"/>
                <a:gd name="T60" fmla="*/ 314 w 852"/>
                <a:gd name="T61" fmla="*/ 71 h 818"/>
                <a:gd name="T62" fmla="*/ 113 w 852"/>
                <a:gd name="T63"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2" h="818">
                  <a:moveTo>
                    <a:pt x="108" y="249"/>
                  </a:moveTo>
                  <a:lnTo>
                    <a:pt x="108" y="249"/>
                  </a:lnTo>
                  <a:cubicBezTo>
                    <a:pt x="77" y="178"/>
                    <a:pt x="74" y="119"/>
                    <a:pt x="105" y="88"/>
                  </a:cubicBezTo>
                  <a:cubicBezTo>
                    <a:pt x="119" y="74"/>
                    <a:pt x="139" y="68"/>
                    <a:pt x="164" y="68"/>
                  </a:cubicBezTo>
                  <a:cubicBezTo>
                    <a:pt x="193" y="68"/>
                    <a:pt x="226" y="76"/>
                    <a:pt x="263" y="90"/>
                  </a:cubicBezTo>
                  <a:cubicBezTo>
                    <a:pt x="274" y="96"/>
                    <a:pt x="289" y="102"/>
                    <a:pt x="300" y="108"/>
                  </a:cubicBezTo>
                  <a:cubicBezTo>
                    <a:pt x="331" y="124"/>
                    <a:pt x="365" y="144"/>
                    <a:pt x="396" y="167"/>
                  </a:cubicBezTo>
                  <a:cubicBezTo>
                    <a:pt x="407" y="172"/>
                    <a:pt x="416" y="181"/>
                    <a:pt x="424" y="186"/>
                  </a:cubicBezTo>
                  <a:cubicBezTo>
                    <a:pt x="436" y="195"/>
                    <a:pt x="444" y="203"/>
                    <a:pt x="455" y="209"/>
                  </a:cubicBezTo>
                  <a:cubicBezTo>
                    <a:pt x="467" y="220"/>
                    <a:pt x="481" y="232"/>
                    <a:pt x="495" y="243"/>
                  </a:cubicBezTo>
                  <a:cubicBezTo>
                    <a:pt x="512" y="260"/>
                    <a:pt x="526" y="274"/>
                    <a:pt x="543" y="291"/>
                  </a:cubicBezTo>
                  <a:cubicBezTo>
                    <a:pt x="560" y="308"/>
                    <a:pt x="577" y="325"/>
                    <a:pt x="591" y="342"/>
                  </a:cubicBezTo>
                  <a:cubicBezTo>
                    <a:pt x="602" y="353"/>
                    <a:pt x="614" y="367"/>
                    <a:pt x="625" y="381"/>
                  </a:cubicBezTo>
                  <a:cubicBezTo>
                    <a:pt x="634" y="390"/>
                    <a:pt x="639" y="401"/>
                    <a:pt x="648" y="410"/>
                  </a:cubicBezTo>
                  <a:cubicBezTo>
                    <a:pt x="653" y="418"/>
                    <a:pt x="662" y="430"/>
                    <a:pt x="668" y="438"/>
                  </a:cubicBezTo>
                  <a:cubicBezTo>
                    <a:pt x="693" y="472"/>
                    <a:pt x="713" y="503"/>
                    <a:pt x="727" y="534"/>
                  </a:cubicBezTo>
                  <a:cubicBezTo>
                    <a:pt x="733" y="548"/>
                    <a:pt x="738" y="560"/>
                    <a:pt x="744" y="571"/>
                  </a:cubicBezTo>
                  <a:cubicBezTo>
                    <a:pt x="772" y="642"/>
                    <a:pt x="778" y="701"/>
                    <a:pt x="747" y="729"/>
                  </a:cubicBezTo>
                  <a:cubicBezTo>
                    <a:pt x="733" y="746"/>
                    <a:pt x="713" y="752"/>
                    <a:pt x="685" y="752"/>
                  </a:cubicBezTo>
                  <a:cubicBezTo>
                    <a:pt x="659" y="752"/>
                    <a:pt x="625" y="743"/>
                    <a:pt x="589" y="729"/>
                  </a:cubicBezTo>
                  <a:cubicBezTo>
                    <a:pt x="574" y="724"/>
                    <a:pt x="563" y="718"/>
                    <a:pt x="552" y="713"/>
                  </a:cubicBezTo>
                  <a:cubicBezTo>
                    <a:pt x="521" y="696"/>
                    <a:pt x="487" y="676"/>
                    <a:pt x="453" y="653"/>
                  </a:cubicBezTo>
                  <a:cubicBezTo>
                    <a:pt x="444" y="645"/>
                    <a:pt x="436" y="639"/>
                    <a:pt x="424" y="630"/>
                  </a:cubicBezTo>
                  <a:cubicBezTo>
                    <a:pt x="416" y="625"/>
                    <a:pt x="407" y="616"/>
                    <a:pt x="396" y="608"/>
                  </a:cubicBezTo>
                  <a:cubicBezTo>
                    <a:pt x="385" y="599"/>
                    <a:pt x="371" y="588"/>
                    <a:pt x="357" y="574"/>
                  </a:cubicBezTo>
                  <a:cubicBezTo>
                    <a:pt x="340" y="560"/>
                    <a:pt x="323" y="546"/>
                    <a:pt x="308" y="529"/>
                  </a:cubicBezTo>
                  <a:cubicBezTo>
                    <a:pt x="291" y="512"/>
                    <a:pt x="274" y="495"/>
                    <a:pt x="260" y="478"/>
                  </a:cubicBezTo>
                  <a:cubicBezTo>
                    <a:pt x="249" y="464"/>
                    <a:pt x="238" y="452"/>
                    <a:pt x="226" y="438"/>
                  </a:cubicBezTo>
                  <a:cubicBezTo>
                    <a:pt x="218" y="430"/>
                    <a:pt x="210" y="418"/>
                    <a:pt x="204" y="410"/>
                  </a:cubicBezTo>
                  <a:cubicBezTo>
                    <a:pt x="196" y="401"/>
                    <a:pt x="190" y="390"/>
                    <a:pt x="184" y="381"/>
                  </a:cubicBezTo>
                  <a:cubicBezTo>
                    <a:pt x="159" y="348"/>
                    <a:pt x="139" y="317"/>
                    <a:pt x="125" y="286"/>
                  </a:cubicBezTo>
                  <a:cubicBezTo>
                    <a:pt x="116" y="271"/>
                    <a:pt x="111" y="260"/>
                    <a:pt x="108" y="249"/>
                  </a:cubicBezTo>
                  <a:lnTo>
                    <a:pt x="113" y="0"/>
                  </a:lnTo>
                  <a:lnTo>
                    <a:pt x="113" y="0"/>
                  </a:lnTo>
                  <a:cubicBezTo>
                    <a:pt x="85" y="0"/>
                    <a:pt x="59" y="8"/>
                    <a:pt x="43" y="25"/>
                  </a:cubicBezTo>
                  <a:cubicBezTo>
                    <a:pt x="0" y="68"/>
                    <a:pt x="12" y="155"/>
                    <a:pt x="65" y="260"/>
                  </a:cubicBezTo>
                  <a:cubicBezTo>
                    <a:pt x="71" y="274"/>
                    <a:pt x="79" y="286"/>
                    <a:pt x="85" y="300"/>
                  </a:cubicBezTo>
                  <a:cubicBezTo>
                    <a:pt x="108" y="334"/>
                    <a:pt x="130" y="373"/>
                    <a:pt x="162" y="410"/>
                  </a:cubicBezTo>
                  <a:cubicBezTo>
                    <a:pt x="167" y="418"/>
                    <a:pt x="176" y="430"/>
                    <a:pt x="184" y="438"/>
                  </a:cubicBezTo>
                  <a:cubicBezTo>
                    <a:pt x="198" y="455"/>
                    <a:pt x="212" y="475"/>
                    <a:pt x="229" y="492"/>
                  </a:cubicBezTo>
                  <a:cubicBezTo>
                    <a:pt x="240" y="503"/>
                    <a:pt x="252" y="518"/>
                    <a:pt x="263" y="532"/>
                  </a:cubicBezTo>
                  <a:cubicBezTo>
                    <a:pt x="272" y="537"/>
                    <a:pt x="277" y="543"/>
                    <a:pt x="283" y="551"/>
                  </a:cubicBezTo>
                  <a:cubicBezTo>
                    <a:pt x="291" y="557"/>
                    <a:pt x="297" y="565"/>
                    <a:pt x="306" y="571"/>
                  </a:cubicBezTo>
                  <a:cubicBezTo>
                    <a:pt x="317" y="582"/>
                    <a:pt x="331" y="596"/>
                    <a:pt x="342" y="608"/>
                  </a:cubicBezTo>
                  <a:cubicBezTo>
                    <a:pt x="362" y="622"/>
                    <a:pt x="379" y="639"/>
                    <a:pt x="396" y="653"/>
                  </a:cubicBezTo>
                  <a:cubicBezTo>
                    <a:pt x="407" y="662"/>
                    <a:pt x="416" y="667"/>
                    <a:pt x="424" y="676"/>
                  </a:cubicBezTo>
                  <a:cubicBezTo>
                    <a:pt x="464" y="704"/>
                    <a:pt x="501" y="729"/>
                    <a:pt x="538" y="749"/>
                  </a:cubicBezTo>
                  <a:cubicBezTo>
                    <a:pt x="549" y="758"/>
                    <a:pt x="563" y="763"/>
                    <a:pt x="574" y="769"/>
                  </a:cubicBezTo>
                  <a:cubicBezTo>
                    <a:pt x="636" y="800"/>
                    <a:pt x="693" y="817"/>
                    <a:pt x="736" y="817"/>
                  </a:cubicBezTo>
                  <a:cubicBezTo>
                    <a:pt x="767" y="817"/>
                    <a:pt x="792" y="811"/>
                    <a:pt x="809" y="794"/>
                  </a:cubicBezTo>
                  <a:cubicBezTo>
                    <a:pt x="851" y="752"/>
                    <a:pt x="840" y="664"/>
                    <a:pt x="786" y="560"/>
                  </a:cubicBezTo>
                  <a:cubicBezTo>
                    <a:pt x="781" y="546"/>
                    <a:pt x="772" y="534"/>
                    <a:pt x="764" y="520"/>
                  </a:cubicBezTo>
                  <a:cubicBezTo>
                    <a:pt x="744" y="486"/>
                    <a:pt x="718" y="447"/>
                    <a:pt x="690" y="410"/>
                  </a:cubicBezTo>
                  <a:cubicBezTo>
                    <a:pt x="685" y="401"/>
                    <a:pt x="676" y="390"/>
                    <a:pt x="668" y="381"/>
                  </a:cubicBezTo>
                  <a:cubicBezTo>
                    <a:pt x="653" y="364"/>
                    <a:pt x="639" y="345"/>
                    <a:pt x="622" y="328"/>
                  </a:cubicBezTo>
                  <a:cubicBezTo>
                    <a:pt x="611" y="314"/>
                    <a:pt x="600" y="303"/>
                    <a:pt x="586" y="288"/>
                  </a:cubicBezTo>
                  <a:cubicBezTo>
                    <a:pt x="580" y="283"/>
                    <a:pt x="574" y="274"/>
                    <a:pt x="566" y="269"/>
                  </a:cubicBezTo>
                  <a:cubicBezTo>
                    <a:pt x="560" y="263"/>
                    <a:pt x="555" y="254"/>
                    <a:pt x="546" y="249"/>
                  </a:cubicBezTo>
                  <a:cubicBezTo>
                    <a:pt x="535" y="237"/>
                    <a:pt x="521" y="223"/>
                    <a:pt x="506" y="212"/>
                  </a:cubicBezTo>
                  <a:cubicBezTo>
                    <a:pt x="489" y="195"/>
                    <a:pt x="472" y="181"/>
                    <a:pt x="453" y="167"/>
                  </a:cubicBezTo>
                  <a:cubicBezTo>
                    <a:pt x="444" y="158"/>
                    <a:pt x="436" y="153"/>
                    <a:pt x="424" y="144"/>
                  </a:cubicBezTo>
                  <a:cubicBezTo>
                    <a:pt x="388" y="116"/>
                    <a:pt x="351" y="90"/>
                    <a:pt x="314" y="71"/>
                  </a:cubicBezTo>
                  <a:cubicBezTo>
                    <a:pt x="303" y="62"/>
                    <a:pt x="289" y="56"/>
                    <a:pt x="277" y="51"/>
                  </a:cubicBezTo>
                  <a:cubicBezTo>
                    <a:pt x="215" y="17"/>
                    <a:pt x="159" y="0"/>
                    <a:pt x="113" y="0"/>
                  </a:cubicBezTo>
                  <a:lnTo>
                    <a:pt x="108" y="2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2" name="Freeform 147"/>
            <p:cNvSpPr>
              <a:spLocks noChangeArrowheads="1"/>
            </p:cNvSpPr>
            <p:nvPr/>
          </p:nvSpPr>
          <p:spPr bwMode="auto">
            <a:xfrm>
              <a:off x="5075" y="1371"/>
              <a:ext cx="37" cy="38"/>
            </a:xfrm>
            <a:custGeom>
              <a:avLst/>
              <a:gdLst>
                <a:gd name="T0" fmla="*/ 85 w 168"/>
                <a:gd name="T1" fmla="*/ 0 h 171"/>
                <a:gd name="T2" fmla="*/ 85 w 168"/>
                <a:gd name="T3" fmla="*/ 0 h 171"/>
                <a:gd name="T4" fmla="*/ 0 w 168"/>
                <a:gd name="T5" fmla="*/ 85 h 171"/>
                <a:gd name="T6" fmla="*/ 85 w 168"/>
                <a:gd name="T7" fmla="*/ 170 h 171"/>
                <a:gd name="T8" fmla="*/ 167 w 168"/>
                <a:gd name="T9" fmla="*/ 85 h 171"/>
                <a:gd name="T10" fmla="*/ 85 w 168"/>
                <a:gd name="T11" fmla="*/ 0 h 171"/>
              </a:gdLst>
              <a:ahLst/>
              <a:cxnLst>
                <a:cxn ang="0">
                  <a:pos x="T0" y="T1"/>
                </a:cxn>
                <a:cxn ang="0">
                  <a:pos x="T2" y="T3"/>
                </a:cxn>
                <a:cxn ang="0">
                  <a:pos x="T4" y="T5"/>
                </a:cxn>
                <a:cxn ang="0">
                  <a:pos x="T6" y="T7"/>
                </a:cxn>
                <a:cxn ang="0">
                  <a:pos x="T8" y="T9"/>
                </a:cxn>
                <a:cxn ang="0">
                  <a:pos x="T10" y="T11"/>
                </a:cxn>
              </a:cxnLst>
              <a:rect l="0" t="0" r="r" b="b"/>
              <a:pathLst>
                <a:path w="168" h="171">
                  <a:moveTo>
                    <a:pt x="85" y="0"/>
                  </a:moveTo>
                  <a:lnTo>
                    <a:pt x="85" y="0"/>
                  </a:lnTo>
                  <a:cubicBezTo>
                    <a:pt x="37" y="0"/>
                    <a:pt x="0" y="39"/>
                    <a:pt x="0" y="85"/>
                  </a:cubicBezTo>
                  <a:cubicBezTo>
                    <a:pt x="0" y="130"/>
                    <a:pt x="37" y="170"/>
                    <a:pt x="85" y="170"/>
                  </a:cubicBezTo>
                  <a:cubicBezTo>
                    <a:pt x="130" y="170"/>
                    <a:pt x="167" y="130"/>
                    <a:pt x="167" y="85"/>
                  </a:cubicBezTo>
                  <a:cubicBezTo>
                    <a:pt x="167" y="39"/>
                    <a:pt x="130" y="0"/>
                    <a:pt x="8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3" name="Freeform 148"/>
            <p:cNvSpPr>
              <a:spLocks noChangeArrowheads="1"/>
            </p:cNvSpPr>
            <p:nvPr/>
          </p:nvSpPr>
          <p:spPr bwMode="auto">
            <a:xfrm>
              <a:off x="6072" y="1965"/>
              <a:ext cx="90" cy="245"/>
            </a:xfrm>
            <a:custGeom>
              <a:avLst/>
              <a:gdLst>
                <a:gd name="T0" fmla="*/ 311 w 400"/>
                <a:gd name="T1" fmla="*/ 882 h 1084"/>
                <a:gd name="T2" fmla="*/ 91 w 400"/>
                <a:gd name="T3" fmla="*/ 882 h 1084"/>
                <a:gd name="T4" fmla="*/ 201 w 400"/>
                <a:gd name="T5" fmla="*/ 1083 h 1084"/>
                <a:gd name="T6" fmla="*/ 311 w 400"/>
                <a:gd name="T7" fmla="*/ 882 h 1084"/>
                <a:gd name="T8" fmla="*/ 14 w 400"/>
                <a:gd name="T9" fmla="*/ 730 h 1084"/>
                <a:gd name="T10" fmla="*/ 77 w 400"/>
                <a:gd name="T11" fmla="*/ 843 h 1084"/>
                <a:gd name="T12" fmla="*/ 14 w 400"/>
                <a:gd name="T13" fmla="*/ 730 h 1084"/>
                <a:gd name="T14" fmla="*/ 388 w 400"/>
                <a:gd name="T15" fmla="*/ 730 h 1084"/>
                <a:gd name="T16" fmla="*/ 325 w 400"/>
                <a:gd name="T17" fmla="*/ 843 h 1084"/>
                <a:gd name="T18" fmla="*/ 388 w 400"/>
                <a:gd name="T19" fmla="*/ 730 h 1084"/>
                <a:gd name="T20" fmla="*/ 3 w 400"/>
                <a:gd name="T21" fmla="*/ 623 h 1084"/>
                <a:gd name="T22" fmla="*/ 43 w 400"/>
                <a:gd name="T23" fmla="*/ 699 h 1084"/>
                <a:gd name="T24" fmla="*/ 3 w 400"/>
                <a:gd name="T25" fmla="*/ 623 h 1084"/>
                <a:gd name="T26" fmla="*/ 399 w 400"/>
                <a:gd name="T27" fmla="*/ 623 h 1084"/>
                <a:gd name="T28" fmla="*/ 357 w 400"/>
                <a:gd name="T29" fmla="*/ 699 h 1084"/>
                <a:gd name="T30" fmla="*/ 399 w 400"/>
                <a:gd name="T31" fmla="*/ 623 h 1084"/>
                <a:gd name="T32" fmla="*/ 34 w 400"/>
                <a:gd name="T33" fmla="*/ 473 h 1084"/>
                <a:gd name="T34" fmla="*/ 0 w 400"/>
                <a:gd name="T35" fmla="*/ 543 h 1084"/>
                <a:gd name="T36" fmla="*/ 34 w 400"/>
                <a:gd name="T37" fmla="*/ 611 h 1084"/>
                <a:gd name="T38" fmla="*/ 34 w 400"/>
                <a:gd name="T39" fmla="*/ 473 h 1084"/>
                <a:gd name="T40" fmla="*/ 365 w 400"/>
                <a:gd name="T41" fmla="*/ 473 h 1084"/>
                <a:gd name="T42" fmla="*/ 365 w 400"/>
                <a:gd name="T43" fmla="*/ 611 h 1084"/>
                <a:gd name="T44" fmla="*/ 399 w 400"/>
                <a:gd name="T45" fmla="*/ 543 h 1084"/>
                <a:gd name="T46" fmla="*/ 365 w 400"/>
                <a:gd name="T47" fmla="*/ 473 h 1084"/>
                <a:gd name="T48" fmla="*/ 357 w 400"/>
                <a:gd name="T49" fmla="*/ 385 h 1084"/>
                <a:gd name="T50" fmla="*/ 399 w 400"/>
                <a:gd name="T51" fmla="*/ 461 h 1084"/>
                <a:gd name="T52" fmla="*/ 357 w 400"/>
                <a:gd name="T53" fmla="*/ 385 h 1084"/>
                <a:gd name="T54" fmla="*/ 43 w 400"/>
                <a:gd name="T55" fmla="*/ 385 h 1084"/>
                <a:gd name="T56" fmla="*/ 3 w 400"/>
                <a:gd name="T57" fmla="*/ 461 h 1084"/>
                <a:gd name="T58" fmla="*/ 43 w 400"/>
                <a:gd name="T59" fmla="*/ 385 h 1084"/>
                <a:gd name="T60" fmla="*/ 362 w 400"/>
                <a:gd name="T61" fmla="*/ 224 h 1084"/>
                <a:gd name="T62" fmla="*/ 351 w 400"/>
                <a:gd name="T63" fmla="*/ 351 h 1084"/>
                <a:gd name="T64" fmla="*/ 362 w 400"/>
                <a:gd name="T65" fmla="*/ 224 h 1084"/>
                <a:gd name="T66" fmla="*/ 40 w 400"/>
                <a:gd name="T67" fmla="*/ 224 h 1084"/>
                <a:gd name="T68" fmla="*/ 49 w 400"/>
                <a:gd name="T69" fmla="*/ 351 h 1084"/>
                <a:gd name="T70" fmla="*/ 40 w 400"/>
                <a:gd name="T71" fmla="*/ 224 h 1084"/>
                <a:gd name="T72" fmla="*/ 201 w 400"/>
                <a:gd name="T73" fmla="*/ 0 h 1084"/>
                <a:gd name="T74" fmla="*/ 91 w 400"/>
                <a:gd name="T75" fmla="*/ 201 h 1084"/>
                <a:gd name="T76" fmla="*/ 311 w 400"/>
                <a:gd name="T77" fmla="*/ 201 h 1084"/>
                <a:gd name="T78" fmla="*/ 201 w 400"/>
                <a:gd name="T7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1084">
                  <a:moveTo>
                    <a:pt x="311" y="882"/>
                  </a:moveTo>
                  <a:lnTo>
                    <a:pt x="311" y="882"/>
                  </a:lnTo>
                  <a:cubicBezTo>
                    <a:pt x="283" y="953"/>
                    <a:pt x="244" y="996"/>
                    <a:pt x="201" y="996"/>
                  </a:cubicBezTo>
                  <a:cubicBezTo>
                    <a:pt x="159" y="996"/>
                    <a:pt x="119" y="953"/>
                    <a:pt x="91" y="882"/>
                  </a:cubicBezTo>
                  <a:cubicBezTo>
                    <a:pt x="77" y="888"/>
                    <a:pt x="65" y="897"/>
                    <a:pt x="51" y="902"/>
                  </a:cubicBezTo>
                  <a:cubicBezTo>
                    <a:pt x="88" y="1013"/>
                    <a:pt x="142" y="1083"/>
                    <a:pt x="201" y="1083"/>
                  </a:cubicBezTo>
                  <a:cubicBezTo>
                    <a:pt x="261" y="1083"/>
                    <a:pt x="314" y="1013"/>
                    <a:pt x="351" y="902"/>
                  </a:cubicBezTo>
                  <a:cubicBezTo>
                    <a:pt x="337" y="897"/>
                    <a:pt x="325" y="888"/>
                    <a:pt x="311" y="882"/>
                  </a:cubicBezTo>
                  <a:lnTo>
                    <a:pt x="14" y="730"/>
                  </a:lnTo>
                  <a:lnTo>
                    <a:pt x="14" y="730"/>
                  </a:lnTo>
                  <a:cubicBezTo>
                    <a:pt x="20" y="778"/>
                    <a:pt x="29" y="821"/>
                    <a:pt x="40" y="860"/>
                  </a:cubicBezTo>
                  <a:cubicBezTo>
                    <a:pt x="51" y="855"/>
                    <a:pt x="63" y="849"/>
                    <a:pt x="77" y="843"/>
                  </a:cubicBezTo>
                  <a:cubicBezTo>
                    <a:pt x="65" y="812"/>
                    <a:pt x="57" y="775"/>
                    <a:pt x="49" y="733"/>
                  </a:cubicBezTo>
                  <a:cubicBezTo>
                    <a:pt x="37" y="733"/>
                    <a:pt x="26" y="730"/>
                    <a:pt x="14" y="730"/>
                  </a:cubicBezTo>
                  <a:lnTo>
                    <a:pt x="388" y="730"/>
                  </a:lnTo>
                  <a:lnTo>
                    <a:pt x="388" y="730"/>
                  </a:lnTo>
                  <a:cubicBezTo>
                    <a:pt x="376" y="730"/>
                    <a:pt x="365" y="733"/>
                    <a:pt x="351" y="733"/>
                  </a:cubicBezTo>
                  <a:cubicBezTo>
                    <a:pt x="345" y="775"/>
                    <a:pt x="337" y="812"/>
                    <a:pt x="325" y="843"/>
                  </a:cubicBezTo>
                  <a:cubicBezTo>
                    <a:pt x="337" y="849"/>
                    <a:pt x="351" y="855"/>
                    <a:pt x="362" y="860"/>
                  </a:cubicBezTo>
                  <a:cubicBezTo>
                    <a:pt x="373" y="821"/>
                    <a:pt x="382" y="778"/>
                    <a:pt x="388" y="730"/>
                  </a:cubicBezTo>
                  <a:lnTo>
                    <a:pt x="3" y="623"/>
                  </a:lnTo>
                  <a:lnTo>
                    <a:pt x="3" y="623"/>
                  </a:lnTo>
                  <a:cubicBezTo>
                    <a:pt x="3" y="648"/>
                    <a:pt x="6" y="671"/>
                    <a:pt x="9" y="693"/>
                  </a:cubicBezTo>
                  <a:cubicBezTo>
                    <a:pt x="20" y="696"/>
                    <a:pt x="31" y="696"/>
                    <a:pt x="43" y="699"/>
                  </a:cubicBezTo>
                  <a:cubicBezTo>
                    <a:pt x="43" y="687"/>
                    <a:pt x="40" y="676"/>
                    <a:pt x="40" y="662"/>
                  </a:cubicBezTo>
                  <a:cubicBezTo>
                    <a:pt x="26" y="651"/>
                    <a:pt x="14" y="637"/>
                    <a:pt x="3" y="623"/>
                  </a:cubicBezTo>
                  <a:lnTo>
                    <a:pt x="399" y="623"/>
                  </a:lnTo>
                  <a:lnTo>
                    <a:pt x="399" y="623"/>
                  </a:lnTo>
                  <a:cubicBezTo>
                    <a:pt x="388" y="637"/>
                    <a:pt x="373" y="651"/>
                    <a:pt x="362" y="662"/>
                  </a:cubicBezTo>
                  <a:cubicBezTo>
                    <a:pt x="359" y="676"/>
                    <a:pt x="359" y="687"/>
                    <a:pt x="357" y="699"/>
                  </a:cubicBezTo>
                  <a:cubicBezTo>
                    <a:pt x="371" y="696"/>
                    <a:pt x="382" y="696"/>
                    <a:pt x="393" y="693"/>
                  </a:cubicBezTo>
                  <a:cubicBezTo>
                    <a:pt x="396" y="671"/>
                    <a:pt x="396" y="648"/>
                    <a:pt x="399" y="623"/>
                  </a:cubicBezTo>
                  <a:lnTo>
                    <a:pt x="34" y="473"/>
                  </a:lnTo>
                  <a:lnTo>
                    <a:pt x="34" y="473"/>
                  </a:lnTo>
                  <a:cubicBezTo>
                    <a:pt x="23" y="487"/>
                    <a:pt x="12" y="501"/>
                    <a:pt x="0" y="512"/>
                  </a:cubicBezTo>
                  <a:cubicBezTo>
                    <a:pt x="0" y="523"/>
                    <a:pt x="0" y="532"/>
                    <a:pt x="0" y="543"/>
                  </a:cubicBezTo>
                  <a:cubicBezTo>
                    <a:pt x="0" y="552"/>
                    <a:pt x="0" y="560"/>
                    <a:pt x="0" y="572"/>
                  </a:cubicBezTo>
                  <a:cubicBezTo>
                    <a:pt x="12" y="583"/>
                    <a:pt x="23" y="597"/>
                    <a:pt x="34" y="611"/>
                  </a:cubicBezTo>
                  <a:cubicBezTo>
                    <a:pt x="34" y="589"/>
                    <a:pt x="34" y="566"/>
                    <a:pt x="34" y="543"/>
                  </a:cubicBezTo>
                  <a:cubicBezTo>
                    <a:pt x="34" y="518"/>
                    <a:pt x="34" y="495"/>
                    <a:pt x="34" y="473"/>
                  </a:cubicBezTo>
                  <a:lnTo>
                    <a:pt x="365" y="473"/>
                  </a:lnTo>
                  <a:lnTo>
                    <a:pt x="365" y="473"/>
                  </a:lnTo>
                  <a:cubicBezTo>
                    <a:pt x="368" y="495"/>
                    <a:pt x="368" y="518"/>
                    <a:pt x="368" y="543"/>
                  </a:cubicBezTo>
                  <a:cubicBezTo>
                    <a:pt x="368" y="566"/>
                    <a:pt x="368" y="589"/>
                    <a:pt x="365" y="611"/>
                  </a:cubicBezTo>
                  <a:cubicBezTo>
                    <a:pt x="379" y="597"/>
                    <a:pt x="391" y="583"/>
                    <a:pt x="399" y="572"/>
                  </a:cubicBezTo>
                  <a:cubicBezTo>
                    <a:pt x="399" y="560"/>
                    <a:pt x="399" y="552"/>
                    <a:pt x="399" y="543"/>
                  </a:cubicBezTo>
                  <a:cubicBezTo>
                    <a:pt x="399" y="532"/>
                    <a:pt x="399" y="523"/>
                    <a:pt x="399" y="512"/>
                  </a:cubicBezTo>
                  <a:cubicBezTo>
                    <a:pt x="391" y="501"/>
                    <a:pt x="379" y="487"/>
                    <a:pt x="365" y="473"/>
                  </a:cubicBezTo>
                  <a:lnTo>
                    <a:pt x="357" y="385"/>
                  </a:lnTo>
                  <a:lnTo>
                    <a:pt x="357" y="385"/>
                  </a:lnTo>
                  <a:cubicBezTo>
                    <a:pt x="359" y="396"/>
                    <a:pt x="359" y="408"/>
                    <a:pt x="362" y="422"/>
                  </a:cubicBezTo>
                  <a:cubicBezTo>
                    <a:pt x="373" y="433"/>
                    <a:pt x="388" y="447"/>
                    <a:pt x="399" y="461"/>
                  </a:cubicBezTo>
                  <a:cubicBezTo>
                    <a:pt x="396" y="436"/>
                    <a:pt x="396" y="413"/>
                    <a:pt x="393" y="391"/>
                  </a:cubicBezTo>
                  <a:cubicBezTo>
                    <a:pt x="382" y="388"/>
                    <a:pt x="371" y="388"/>
                    <a:pt x="357" y="385"/>
                  </a:cubicBezTo>
                  <a:lnTo>
                    <a:pt x="43" y="385"/>
                  </a:lnTo>
                  <a:lnTo>
                    <a:pt x="43" y="385"/>
                  </a:lnTo>
                  <a:cubicBezTo>
                    <a:pt x="31" y="388"/>
                    <a:pt x="20" y="388"/>
                    <a:pt x="9" y="391"/>
                  </a:cubicBezTo>
                  <a:cubicBezTo>
                    <a:pt x="6" y="413"/>
                    <a:pt x="3" y="436"/>
                    <a:pt x="3" y="461"/>
                  </a:cubicBezTo>
                  <a:cubicBezTo>
                    <a:pt x="14" y="447"/>
                    <a:pt x="26" y="433"/>
                    <a:pt x="40" y="422"/>
                  </a:cubicBezTo>
                  <a:cubicBezTo>
                    <a:pt x="40" y="408"/>
                    <a:pt x="43" y="396"/>
                    <a:pt x="43" y="385"/>
                  </a:cubicBezTo>
                  <a:lnTo>
                    <a:pt x="362" y="224"/>
                  </a:lnTo>
                  <a:lnTo>
                    <a:pt x="362" y="224"/>
                  </a:lnTo>
                  <a:cubicBezTo>
                    <a:pt x="351" y="230"/>
                    <a:pt x="337" y="235"/>
                    <a:pt x="325" y="241"/>
                  </a:cubicBezTo>
                  <a:cubicBezTo>
                    <a:pt x="337" y="272"/>
                    <a:pt x="345" y="311"/>
                    <a:pt x="351" y="351"/>
                  </a:cubicBezTo>
                  <a:cubicBezTo>
                    <a:pt x="365" y="351"/>
                    <a:pt x="376" y="354"/>
                    <a:pt x="388" y="354"/>
                  </a:cubicBezTo>
                  <a:cubicBezTo>
                    <a:pt x="382" y="308"/>
                    <a:pt x="373" y="264"/>
                    <a:pt x="362" y="224"/>
                  </a:cubicBezTo>
                  <a:lnTo>
                    <a:pt x="40" y="224"/>
                  </a:lnTo>
                  <a:lnTo>
                    <a:pt x="40" y="224"/>
                  </a:lnTo>
                  <a:cubicBezTo>
                    <a:pt x="29" y="264"/>
                    <a:pt x="20" y="308"/>
                    <a:pt x="14" y="354"/>
                  </a:cubicBezTo>
                  <a:cubicBezTo>
                    <a:pt x="26" y="354"/>
                    <a:pt x="37" y="351"/>
                    <a:pt x="49" y="351"/>
                  </a:cubicBezTo>
                  <a:cubicBezTo>
                    <a:pt x="57" y="311"/>
                    <a:pt x="65" y="272"/>
                    <a:pt x="77" y="241"/>
                  </a:cubicBezTo>
                  <a:cubicBezTo>
                    <a:pt x="63" y="235"/>
                    <a:pt x="51" y="230"/>
                    <a:pt x="40" y="224"/>
                  </a:cubicBezTo>
                  <a:lnTo>
                    <a:pt x="201" y="0"/>
                  </a:lnTo>
                  <a:lnTo>
                    <a:pt x="201" y="0"/>
                  </a:lnTo>
                  <a:cubicBezTo>
                    <a:pt x="142" y="0"/>
                    <a:pt x="88" y="71"/>
                    <a:pt x="51" y="181"/>
                  </a:cubicBezTo>
                  <a:cubicBezTo>
                    <a:pt x="65" y="187"/>
                    <a:pt x="77" y="196"/>
                    <a:pt x="91" y="201"/>
                  </a:cubicBezTo>
                  <a:cubicBezTo>
                    <a:pt x="119" y="130"/>
                    <a:pt x="159" y="88"/>
                    <a:pt x="201" y="88"/>
                  </a:cubicBezTo>
                  <a:cubicBezTo>
                    <a:pt x="244" y="88"/>
                    <a:pt x="283" y="130"/>
                    <a:pt x="311" y="201"/>
                  </a:cubicBezTo>
                  <a:cubicBezTo>
                    <a:pt x="325" y="196"/>
                    <a:pt x="337" y="187"/>
                    <a:pt x="351" y="181"/>
                  </a:cubicBezTo>
                  <a:cubicBezTo>
                    <a:pt x="314" y="71"/>
                    <a:pt x="261" y="0"/>
                    <a:pt x="201" y="0"/>
                  </a:cubicBezTo>
                  <a:lnTo>
                    <a:pt x="311" y="8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4" name="Freeform 149"/>
            <p:cNvSpPr>
              <a:spLocks noChangeArrowheads="1"/>
            </p:cNvSpPr>
            <p:nvPr/>
          </p:nvSpPr>
          <p:spPr bwMode="auto">
            <a:xfrm>
              <a:off x="5995" y="2043"/>
              <a:ext cx="246" cy="90"/>
            </a:xfrm>
            <a:custGeom>
              <a:avLst/>
              <a:gdLst>
                <a:gd name="T0" fmla="*/ 611 w 1087"/>
                <a:gd name="T1" fmla="*/ 365 h 400"/>
                <a:gd name="T2" fmla="*/ 475 w 1087"/>
                <a:gd name="T3" fmla="*/ 365 h 400"/>
                <a:gd name="T4" fmla="*/ 543 w 1087"/>
                <a:gd name="T5" fmla="*/ 399 h 400"/>
                <a:gd name="T6" fmla="*/ 611 w 1087"/>
                <a:gd name="T7" fmla="*/ 365 h 400"/>
                <a:gd name="T8" fmla="*/ 240 w 1087"/>
                <a:gd name="T9" fmla="*/ 326 h 400"/>
                <a:gd name="T10" fmla="*/ 356 w 1087"/>
                <a:gd name="T11" fmla="*/ 388 h 400"/>
                <a:gd name="T12" fmla="*/ 461 w 1087"/>
                <a:gd name="T13" fmla="*/ 396 h 400"/>
                <a:gd name="T14" fmla="*/ 385 w 1087"/>
                <a:gd name="T15" fmla="*/ 357 h 400"/>
                <a:gd name="T16" fmla="*/ 240 w 1087"/>
                <a:gd name="T17" fmla="*/ 326 h 400"/>
                <a:gd name="T18" fmla="*/ 845 w 1087"/>
                <a:gd name="T19" fmla="*/ 326 h 400"/>
                <a:gd name="T20" fmla="*/ 699 w 1087"/>
                <a:gd name="T21" fmla="*/ 357 h 400"/>
                <a:gd name="T22" fmla="*/ 625 w 1087"/>
                <a:gd name="T23" fmla="*/ 396 h 400"/>
                <a:gd name="T24" fmla="*/ 730 w 1087"/>
                <a:gd name="T25" fmla="*/ 388 h 400"/>
                <a:gd name="T26" fmla="*/ 845 w 1087"/>
                <a:gd name="T27" fmla="*/ 326 h 400"/>
                <a:gd name="T28" fmla="*/ 902 w 1087"/>
                <a:gd name="T29" fmla="*/ 51 h 400"/>
                <a:gd name="T30" fmla="*/ 995 w 1087"/>
                <a:gd name="T31" fmla="*/ 201 h 400"/>
                <a:gd name="T32" fmla="*/ 902 w 1087"/>
                <a:gd name="T33" fmla="*/ 348 h 400"/>
                <a:gd name="T34" fmla="*/ 902 w 1087"/>
                <a:gd name="T35" fmla="*/ 51 h 400"/>
                <a:gd name="T36" fmla="*/ 181 w 1087"/>
                <a:gd name="T37" fmla="*/ 51 h 400"/>
                <a:gd name="T38" fmla="*/ 181 w 1087"/>
                <a:gd name="T39" fmla="*/ 348 h 400"/>
                <a:gd name="T40" fmla="*/ 88 w 1087"/>
                <a:gd name="T41" fmla="*/ 201 h 400"/>
                <a:gd name="T42" fmla="*/ 181 w 1087"/>
                <a:gd name="T43" fmla="*/ 51 h 400"/>
                <a:gd name="T44" fmla="*/ 625 w 1087"/>
                <a:gd name="T45" fmla="*/ 3 h 400"/>
                <a:gd name="T46" fmla="*/ 699 w 1087"/>
                <a:gd name="T47" fmla="*/ 43 h 400"/>
                <a:gd name="T48" fmla="*/ 845 w 1087"/>
                <a:gd name="T49" fmla="*/ 74 h 400"/>
                <a:gd name="T50" fmla="*/ 730 w 1087"/>
                <a:gd name="T51" fmla="*/ 12 h 400"/>
                <a:gd name="T52" fmla="*/ 625 w 1087"/>
                <a:gd name="T53" fmla="*/ 3 h 400"/>
                <a:gd name="T54" fmla="*/ 461 w 1087"/>
                <a:gd name="T55" fmla="*/ 3 h 400"/>
                <a:gd name="T56" fmla="*/ 356 w 1087"/>
                <a:gd name="T57" fmla="*/ 12 h 400"/>
                <a:gd name="T58" fmla="*/ 240 w 1087"/>
                <a:gd name="T59" fmla="*/ 74 h 400"/>
                <a:gd name="T60" fmla="*/ 385 w 1087"/>
                <a:gd name="T61" fmla="*/ 43 h 400"/>
                <a:gd name="T62" fmla="*/ 461 w 1087"/>
                <a:gd name="T63" fmla="*/ 3 h 400"/>
                <a:gd name="T64" fmla="*/ 543 w 1087"/>
                <a:gd name="T65" fmla="*/ 0 h 400"/>
                <a:gd name="T66" fmla="*/ 475 w 1087"/>
                <a:gd name="T67" fmla="*/ 34 h 400"/>
                <a:gd name="T68" fmla="*/ 611 w 1087"/>
                <a:gd name="T69" fmla="*/ 34 h 400"/>
                <a:gd name="T70" fmla="*/ 543 w 1087"/>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7" h="400">
                  <a:moveTo>
                    <a:pt x="611" y="365"/>
                  </a:moveTo>
                  <a:lnTo>
                    <a:pt x="611" y="365"/>
                  </a:lnTo>
                  <a:cubicBezTo>
                    <a:pt x="588" y="365"/>
                    <a:pt x="566" y="368"/>
                    <a:pt x="543" y="368"/>
                  </a:cubicBezTo>
                  <a:cubicBezTo>
                    <a:pt x="520" y="368"/>
                    <a:pt x="498" y="365"/>
                    <a:pt x="475" y="365"/>
                  </a:cubicBezTo>
                  <a:cubicBezTo>
                    <a:pt x="486" y="376"/>
                    <a:pt x="501" y="388"/>
                    <a:pt x="515" y="399"/>
                  </a:cubicBezTo>
                  <a:cubicBezTo>
                    <a:pt x="523" y="399"/>
                    <a:pt x="532" y="399"/>
                    <a:pt x="543" y="399"/>
                  </a:cubicBezTo>
                  <a:cubicBezTo>
                    <a:pt x="552" y="399"/>
                    <a:pt x="563" y="399"/>
                    <a:pt x="571" y="399"/>
                  </a:cubicBezTo>
                  <a:cubicBezTo>
                    <a:pt x="586" y="388"/>
                    <a:pt x="597" y="376"/>
                    <a:pt x="611" y="365"/>
                  </a:cubicBezTo>
                  <a:lnTo>
                    <a:pt x="240" y="326"/>
                  </a:lnTo>
                  <a:lnTo>
                    <a:pt x="240" y="326"/>
                  </a:lnTo>
                  <a:cubicBezTo>
                    <a:pt x="235" y="337"/>
                    <a:pt x="229" y="351"/>
                    <a:pt x="224" y="362"/>
                  </a:cubicBezTo>
                  <a:cubicBezTo>
                    <a:pt x="263" y="371"/>
                    <a:pt x="308" y="382"/>
                    <a:pt x="356" y="388"/>
                  </a:cubicBezTo>
                  <a:cubicBezTo>
                    <a:pt x="368" y="388"/>
                    <a:pt x="379" y="391"/>
                    <a:pt x="391" y="391"/>
                  </a:cubicBezTo>
                  <a:cubicBezTo>
                    <a:pt x="413" y="393"/>
                    <a:pt x="438" y="396"/>
                    <a:pt x="461" y="396"/>
                  </a:cubicBezTo>
                  <a:cubicBezTo>
                    <a:pt x="447" y="385"/>
                    <a:pt x="435" y="374"/>
                    <a:pt x="421" y="362"/>
                  </a:cubicBezTo>
                  <a:cubicBezTo>
                    <a:pt x="410" y="359"/>
                    <a:pt x="399" y="359"/>
                    <a:pt x="385" y="357"/>
                  </a:cubicBezTo>
                  <a:cubicBezTo>
                    <a:pt x="373" y="354"/>
                    <a:pt x="362" y="354"/>
                    <a:pt x="351" y="351"/>
                  </a:cubicBezTo>
                  <a:cubicBezTo>
                    <a:pt x="311" y="345"/>
                    <a:pt x="274" y="337"/>
                    <a:pt x="240" y="326"/>
                  </a:cubicBezTo>
                  <a:lnTo>
                    <a:pt x="845" y="326"/>
                  </a:lnTo>
                  <a:lnTo>
                    <a:pt x="845" y="326"/>
                  </a:lnTo>
                  <a:cubicBezTo>
                    <a:pt x="812" y="337"/>
                    <a:pt x="775" y="345"/>
                    <a:pt x="735" y="351"/>
                  </a:cubicBezTo>
                  <a:cubicBezTo>
                    <a:pt x="724" y="354"/>
                    <a:pt x="713" y="354"/>
                    <a:pt x="699" y="357"/>
                  </a:cubicBezTo>
                  <a:cubicBezTo>
                    <a:pt x="687" y="359"/>
                    <a:pt x="676" y="359"/>
                    <a:pt x="664" y="362"/>
                  </a:cubicBezTo>
                  <a:cubicBezTo>
                    <a:pt x="650" y="374"/>
                    <a:pt x="636" y="385"/>
                    <a:pt x="625" y="396"/>
                  </a:cubicBezTo>
                  <a:cubicBezTo>
                    <a:pt x="647" y="396"/>
                    <a:pt x="670" y="393"/>
                    <a:pt x="693" y="391"/>
                  </a:cubicBezTo>
                  <a:cubicBezTo>
                    <a:pt x="707" y="391"/>
                    <a:pt x="718" y="388"/>
                    <a:pt x="730" y="388"/>
                  </a:cubicBezTo>
                  <a:cubicBezTo>
                    <a:pt x="778" y="382"/>
                    <a:pt x="820" y="371"/>
                    <a:pt x="862" y="362"/>
                  </a:cubicBezTo>
                  <a:cubicBezTo>
                    <a:pt x="857" y="351"/>
                    <a:pt x="851" y="337"/>
                    <a:pt x="845" y="326"/>
                  </a:cubicBezTo>
                  <a:lnTo>
                    <a:pt x="902" y="51"/>
                  </a:lnTo>
                  <a:lnTo>
                    <a:pt x="902" y="51"/>
                  </a:lnTo>
                  <a:cubicBezTo>
                    <a:pt x="896" y="63"/>
                    <a:pt x="891" y="77"/>
                    <a:pt x="882" y="88"/>
                  </a:cubicBezTo>
                  <a:cubicBezTo>
                    <a:pt x="953" y="119"/>
                    <a:pt x="995" y="156"/>
                    <a:pt x="995" y="201"/>
                  </a:cubicBezTo>
                  <a:cubicBezTo>
                    <a:pt x="995" y="244"/>
                    <a:pt x="953" y="281"/>
                    <a:pt x="882" y="312"/>
                  </a:cubicBezTo>
                  <a:cubicBezTo>
                    <a:pt x="891" y="323"/>
                    <a:pt x="896" y="337"/>
                    <a:pt x="902" y="348"/>
                  </a:cubicBezTo>
                  <a:cubicBezTo>
                    <a:pt x="1015" y="312"/>
                    <a:pt x="1086" y="261"/>
                    <a:pt x="1086" y="201"/>
                  </a:cubicBezTo>
                  <a:cubicBezTo>
                    <a:pt x="1086" y="142"/>
                    <a:pt x="1015" y="88"/>
                    <a:pt x="902" y="51"/>
                  </a:cubicBezTo>
                  <a:lnTo>
                    <a:pt x="181" y="51"/>
                  </a:lnTo>
                  <a:lnTo>
                    <a:pt x="181" y="51"/>
                  </a:lnTo>
                  <a:cubicBezTo>
                    <a:pt x="71" y="88"/>
                    <a:pt x="0" y="142"/>
                    <a:pt x="0" y="201"/>
                  </a:cubicBezTo>
                  <a:cubicBezTo>
                    <a:pt x="0" y="261"/>
                    <a:pt x="71" y="312"/>
                    <a:pt x="181" y="348"/>
                  </a:cubicBezTo>
                  <a:cubicBezTo>
                    <a:pt x="190" y="337"/>
                    <a:pt x="195" y="323"/>
                    <a:pt x="204" y="312"/>
                  </a:cubicBezTo>
                  <a:cubicBezTo>
                    <a:pt x="133" y="281"/>
                    <a:pt x="88" y="244"/>
                    <a:pt x="88" y="201"/>
                  </a:cubicBezTo>
                  <a:cubicBezTo>
                    <a:pt x="88" y="156"/>
                    <a:pt x="133" y="119"/>
                    <a:pt x="204" y="88"/>
                  </a:cubicBezTo>
                  <a:cubicBezTo>
                    <a:pt x="195" y="77"/>
                    <a:pt x="190" y="63"/>
                    <a:pt x="181" y="51"/>
                  </a:cubicBezTo>
                  <a:lnTo>
                    <a:pt x="625" y="3"/>
                  </a:lnTo>
                  <a:lnTo>
                    <a:pt x="625" y="3"/>
                  </a:lnTo>
                  <a:cubicBezTo>
                    <a:pt x="636" y="15"/>
                    <a:pt x="650" y="26"/>
                    <a:pt x="664" y="40"/>
                  </a:cubicBezTo>
                  <a:cubicBezTo>
                    <a:pt x="676" y="40"/>
                    <a:pt x="687" y="40"/>
                    <a:pt x="699" y="43"/>
                  </a:cubicBezTo>
                  <a:cubicBezTo>
                    <a:pt x="713" y="46"/>
                    <a:pt x="724" y="46"/>
                    <a:pt x="735" y="49"/>
                  </a:cubicBezTo>
                  <a:cubicBezTo>
                    <a:pt x="775" y="54"/>
                    <a:pt x="812" y="66"/>
                    <a:pt x="845" y="74"/>
                  </a:cubicBezTo>
                  <a:cubicBezTo>
                    <a:pt x="851" y="63"/>
                    <a:pt x="857" y="51"/>
                    <a:pt x="862" y="37"/>
                  </a:cubicBezTo>
                  <a:cubicBezTo>
                    <a:pt x="820" y="29"/>
                    <a:pt x="778" y="20"/>
                    <a:pt x="730" y="12"/>
                  </a:cubicBezTo>
                  <a:cubicBezTo>
                    <a:pt x="718" y="12"/>
                    <a:pt x="707" y="9"/>
                    <a:pt x="693" y="9"/>
                  </a:cubicBezTo>
                  <a:cubicBezTo>
                    <a:pt x="670" y="6"/>
                    <a:pt x="647" y="3"/>
                    <a:pt x="625" y="3"/>
                  </a:cubicBezTo>
                  <a:lnTo>
                    <a:pt x="461" y="3"/>
                  </a:lnTo>
                  <a:lnTo>
                    <a:pt x="461" y="3"/>
                  </a:lnTo>
                  <a:cubicBezTo>
                    <a:pt x="438" y="3"/>
                    <a:pt x="413" y="6"/>
                    <a:pt x="391" y="9"/>
                  </a:cubicBezTo>
                  <a:cubicBezTo>
                    <a:pt x="379" y="9"/>
                    <a:pt x="368" y="12"/>
                    <a:pt x="356" y="12"/>
                  </a:cubicBezTo>
                  <a:cubicBezTo>
                    <a:pt x="308" y="20"/>
                    <a:pt x="263" y="29"/>
                    <a:pt x="224" y="37"/>
                  </a:cubicBezTo>
                  <a:cubicBezTo>
                    <a:pt x="229" y="51"/>
                    <a:pt x="235" y="63"/>
                    <a:pt x="240" y="74"/>
                  </a:cubicBezTo>
                  <a:cubicBezTo>
                    <a:pt x="274" y="66"/>
                    <a:pt x="311" y="54"/>
                    <a:pt x="351" y="49"/>
                  </a:cubicBezTo>
                  <a:cubicBezTo>
                    <a:pt x="362" y="46"/>
                    <a:pt x="373" y="46"/>
                    <a:pt x="385" y="43"/>
                  </a:cubicBezTo>
                  <a:cubicBezTo>
                    <a:pt x="399" y="40"/>
                    <a:pt x="410" y="40"/>
                    <a:pt x="421" y="40"/>
                  </a:cubicBezTo>
                  <a:cubicBezTo>
                    <a:pt x="435" y="26"/>
                    <a:pt x="447" y="15"/>
                    <a:pt x="461" y="3"/>
                  </a:cubicBezTo>
                  <a:lnTo>
                    <a:pt x="543" y="0"/>
                  </a:lnTo>
                  <a:lnTo>
                    <a:pt x="543" y="0"/>
                  </a:lnTo>
                  <a:cubicBezTo>
                    <a:pt x="532" y="0"/>
                    <a:pt x="523" y="0"/>
                    <a:pt x="515" y="0"/>
                  </a:cubicBezTo>
                  <a:cubicBezTo>
                    <a:pt x="501" y="12"/>
                    <a:pt x="486" y="23"/>
                    <a:pt x="475" y="34"/>
                  </a:cubicBezTo>
                  <a:cubicBezTo>
                    <a:pt x="498" y="34"/>
                    <a:pt x="520" y="32"/>
                    <a:pt x="543" y="32"/>
                  </a:cubicBezTo>
                  <a:cubicBezTo>
                    <a:pt x="566" y="32"/>
                    <a:pt x="588" y="34"/>
                    <a:pt x="611" y="34"/>
                  </a:cubicBezTo>
                  <a:cubicBezTo>
                    <a:pt x="597" y="23"/>
                    <a:pt x="586" y="12"/>
                    <a:pt x="571" y="0"/>
                  </a:cubicBezTo>
                  <a:cubicBezTo>
                    <a:pt x="563" y="0"/>
                    <a:pt x="552" y="0"/>
                    <a:pt x="543" y="0"/>
                  </a:cubicBezTo>
                  <a:lnTo>
                    <a:pt x="611"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5" name="Freeform 150"/>
            <p:cNvSpPr>
              <a:spLocks noChangeArrowheads="1"/>
            </p:cNvSpPr>
            <p:nvPr/>
          </p:nvSpPr>
          <p:spPr bwMode="auto">
            <a:xfrm>
              <a:off x="6021" y="1995"/>
              <a:ext cx="192" cy="184"/>
            </a:xfrm>
            <a:custGeom>
              <a:avLst/>
              <a:gdLst>
                <a:gd name="T0" fmla="*/ 161 w 852"/>
                <a:gd name="T1" fmla="*/ 410 h 818"/>
                <a:gd name="T2" fmla="*/ 65 w 852"/>
                <a:gd name="T3" fmla="*/ 557 h 818"/>
                <a:gd name="T4" fmla="*/ 116 w 852"/>
                <a:gd name="T5" fmla="*/ 817 h 818"/>
                <a:gd name="T6" fmla="*/ 317 w 852"/>
                <a:gd name="T7" fmla="*/ 749 h 818"/>
                <a:gd name="T8" fmla="*/ 399 w 852"/>
                <a:gd name="T9" fmla="*/ 651 h 818"/>
                <a:gd name="T10" fmla="*/ 266 w 852"/>
                <a:gd name="T11" fmla="*/ 727 h 818"/>
                <a:gd name="T12" fmla="*/ 105 w 852"/>
                <a:gd name="T13" fmla="*/ 730 h 818"/>
                <a:gd name="T14" fmla="*/ 124 w 852"/>
                <a:gd name="T15" fmla="*/ 535 h 818"/>
                <a:gd name="T16" fmla="*/ 161 w 852"/>
                <a:gd name="T17" fmla="*/ 410 h 818"/>
                <a:gd name="T18" fmla="*/ 648 w 852"/>
                <a:gd name="T19" fmla="*/ 410 h 818"/>
                <a:gd name="T20" fmla="*/ 591 w 852"/>
                <a:gd name="T21" fmla="*/ 478 h 818"/>
                <a:gd name="T22" fmla="*/ 495 w 852"/>
                <a:gd name="T23" fmla="*/ 574 h 818"/>
                <a:gd name="T24" fmla="*/ 427 w 852"/>
                <a:gd name="T25" fmla="*/ 631 h 818"/>
                <a:gd name="T26" fmla="*/ 509 w 852"/>
                <a:gd name="T27" fmla="*/ 605 h 818"/>
                <a:gd name="T28" fmla="*/ 568 w 852"/>
                <a:gd name="T29" fmla="*/ 552 h 818"/>
                <a:gd name="T30" fmla="*/ 625 w 852"/>
                <a:gd name="T31" fmla="*/ 490 h 818"/>
                <a:gd name="T32" fmla="*/ 648 w 852"/>
                <a:gd name="T33" fmla="*/ 410 h 818"/>
                <a:gd name="T34" fmla="*/ 399 w 852"/>
                <a:gd name="T35" fmla="*/ 167 h 818"/>
                <a:gd name="T36" fmla="*/ 305 w 852"/>
                <a:gd name="T37" fmla="*/ 249 h 818"/>
                <a:gd name="T38" fmla="*/ 266 w 852"/>
                <a:gd name="T39" fmla="*/ 289 h 818"/>
                <a:gd name="T40" fmla="*/ 184 w 852"/>
                <a:gd name="T41" fmla="*/ 379 h 818"/>
                <a:gd name="T42" fmla="*/ 226 w 852"/>
                <a:gd name="T43" fmla="*/ 379 h 818"/>
                <a:gd name="T44" fmla="*/ 308 w 852"/>
                <a:gd name="T45" fmla="*/ 292 h 818"/>
                <a:gd name="T46" fmla="*/ 399 w 852"/>
                <a:gd name="T47" fmla="*/ 209 h 818"/>
                <a:gd name="T48" fmla="*/ 399 w 852"/>
                <a:gd name="T49" fmla="*/ 167 h 818"/>
                <a:gd name="T50" fmla="*/ 738 w 852"/>
                <a:gd name="T51" fmla="*/ 0 h 818"/>
                <a:gd name="T52" fmla="*/ 537 w 852"/>
                <a:gd name="T53" fmla="*/ 68 h 818"/>
                <a:gd name="T54" fmla="*/ 455 w 852"/>
                <a:gd name="T55" fmla="*/ 167 h 818"/>
                <a:gd name="T56" fmla="*/ 588 w 852"/>
                <a:gd name="T57" fmla="*/ 91 h 818"/>
                <a:gd name="T58" fmla="*/ 746 w 852"/>
                <a:gd name="T59" fmla="*/ 88 h 818"/>
                <a:gd name="T60" fmla="*/ 729 w 852"/>
                <a:gd name="T61" fmla="*/ 283 h 818"/>
                <a:gd name="T62" fmla="*/ 693 w 852"/>
                <a:gd name="T63" fmla="*/ 410 h 818"/>
                <a:gd name="T64" fmla="*/ 786 w 852"/>
                <a:gd name="T65" fmla="*/ 260 h 818"/>
                <a:gd name="T66" fmla="*/ 738 w 852"/>
                <a:gd name="T67"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2" h="818">
                  <a:moveTo>
                    <a:pt x="161" y="410"/>
                  </a:moveTo>
                  <a:lnTo>
                    <a:pt x="161" y="410"/>
                  </a:lnTo>
                  <a:cubicBezTo>
                    <a:pt x="133" y="447"/>
                    <a:pt x="108" y="484"/>
                    <a:pt x="88" y="521"/>
                  </a:cubicBezTo>
                  <a:cubicBezTo>
                    <a:pt x="79" y="532"/>
                    <a:pt x="74" y="546"/>
                    <a:pt x="65" y="557"/>
                  </a:cubicBezTo>
                  <a:cubicBezTo>
                    <a:pt x="14" y="662"/>
                    <a:pt x="0" y="749"/>
                    <a:pt x="42" y="792"/>
                  </a:cubicBezTo>
                  <a:cubicBezTo>
                    <a:pt x="60" y="809"/>
                    <a:pt x="85" y="817"/>
                    <a:pt x="116" y="817"/>
                  </a:cubicBezTo>
                  <a:cubicBezTo>
                    <a:pt x="158" y="817"/>
                    <a:pt x="215" y="800"/>
                    <a:pt x="277" y="769"/>
                  </a:cubicBezTo>
                  <a:cubicBezTo>
                    <a:pt x="291" y="764"/>
                    <a:pt x="303" y="755"/>
                    <a:pt x="317" y="749"/>
                  </a:cubicBezTo>
                  <a:cubicBezTo>
                    <a:pt x="350" y="727"/>
                    <a:pt x="387" y="704"/>
                    <a:pt x="427" y="673"/>
                  </a:cubicBezTo>
                  <a:cubicBezTo>
                    <a:pt x="419" y="668"/>
                    <a:pt x="407" y="659"/>
                    <a:pt x="399" y="651"/>
                  </a:cubicBezTo>
                  <a:cubicBezTo>
                    <a:pt x="365" y="676"/>
                    <a:pt x="334" y="696"/>
                    <a:pt x="303" y="710"/>
                  </a:cubicBezTo>
                  <a:cubicBezTo>
                    <a:pt x="289" y="716"/>
                    <a:pt x="277" y="722"/>
                    <a:pt x="266" y="727"/>
                  </a:cubicBezTo>
                  <a:cubicBezTo>
                    <a:pt x="229" y="744"/>
                    <a:pt x="195" y="752"/>
                    <a:pt x="167" y="752"/>
                  </a:cubicBezTo>
                  <a:cubicBezTo>
                    <a:pt x="141" y="752"/>
                    <a:pt x="119" y="744"/>
                    <a:pt x="105" y="730"/>
                  </a:cubicBezTo>
                  <a:cubicBezTo>
                    <a:pt x="77" y="699"/>
                    <a:pt x="79" y="642"/>
                    <a:pt x="108" y="571"/>
                  </a:cubicBezTo>
                  <a:cubicBezTo>
                    <a:pt x="113" y="560"/>
                    <a:pt x="119" y="546"/>
                    <a:pt x="124" y="535"/>
                  </a:cubicBezTo>
                  <a:cubicBezTo>
                    <a:pt x="141" y="504"/>
                    <a:pt x="161" y="470"/>
                    <a:pt x="184" y="439"/>
                  </a:cubicBezTo>
                  <a:cubicBezTo>
                    <a:pt x="175" y="427"/>
                    <a:pt x="170" y="419"/>
                    <a:pt x="161" y="410"/>
                  </a:cubicBezTo>
                  <a:lnTo>
                    <a:pt x="648" y="410"/>
                  </a:lnTo>
                  <a:lnTo>
                    <a:pt x="648" y="410"/>
                  </a:lnTo>
                  <a:cubicBezTo>
                    <a:pt x="642" y="419"/>
                    <a:pt x="633" y="427"/>
                    <a:pt x="625" y="439"/>
                  </a:cubicBezTo>
                  <a:cubicBezTo>
                    <a:pt x="617" y="450"/>
                    <a:pt x="605" y="464"/>
                    <a:pt x="591" y="478"/>
                  </a:cubicBezTo>
                  <a:cubicBezTo>
                    <a:pt x="577" y="495"/>
                    <a:pt x="563" y="512"/>
                    <a:pt x="546" y="526"/>
                  </a:cubicBezTo>
                  <a:cubicBezTo>
                    <a:pt x="529" y="543"/>
                    <a:pt x="512" y="560"/>
                    <a:pt x="495" y="574"/>
                  </a:cubicBezTo>
                  <a:cubicBezTo>
                    <a:pt x="481" y="585"/>
                    <a:pt x="470" y="597"/>
                    <a:pt x="455" y="608"/>
                  </a:cubicBezTo>
                  <a:cubicBezTo>
                    <a:pt x="447" y="617"/>
                    <a:pt x="436" y="625"/>
                    <a:pt x="427" y="631"/>
                  </a:cubicBezTo>
                  <a:cubicBezTo>
                    <a:pt x="436" y="639"/>
                    <a:pt x="447" y="645"/>
                    <a:pt x="455" y="651"/>
                  </a:cubicBezTo>
                  <a:cubicBezTo>
                    <a:pt x="472" y="636"/>
                    <a:pt x="489" y="622"/>
                    <a:pt x="509" y="605"/>
                  </a:cubicBezTo>
                  <a:cubicBezTo>
                    <a:pt x="520" y="594"/>
                    <a:pt x="534" y="583"/>
                    <a:pt x="548" y="571"/>
                  </a:cubicBezTo>
                  <a:cubicBezTo>
                    <a:pt x="554" y="563"/>
                    <a:pt x="560" y="557"/>
                    <a:pt x="568" y="552"/>
                  </a:cubicBezTo>
                  <a:cubicBezTo>
                    <a:pt x="574" y="543"/>
                    <a:pt x="583" y="538"/>
                    <a:pt x="588" y="529"/>
                  </a:cubicBezTo>
                  <a:cubicBezTo>
                    <a:pt x="599" y="518"/>
                    <a:pt x="614" y="504"/>
                    <a:pt x="625" y="490"/>
                  </a:cubicBezTo>
                  <a:cubicBezTo>
                    <a:pt x="639" y="473"/>
                    <a:pt x="656" y="456"/>
                    <a:pt x="670" y="439"/>
                  </a:cubicBezTo>
                  <a:cubicBezTo>
                    <a:pt x="662" y="427"/>
                    <a:pt x="656" y="419"/>
                    <a:pt x="648" y="410"/>
                  </a:cubicBezTo>
                  <a:lnTo>
                    <a:pt x="399" y="167"/>
                  </a:lnTo>
                  <a:lnTo>
                    <a:pt x="399" y="167"/>
                  </a:lnTo>
                  <a:cubicBezTo>
                    <a:pt x="382" y="181"/>
                    <a:pt x="362" y="195"/>
                    <a:pt x="345" y="212"/>
                  </a:cubicBezTo>
                  <a:cubicBezTo>
                    <a:pt x="331" y="224"/>
                    <a:pt x="319" y="235"/>
                    <a:pt x="305" y="249"/>
                  </a:cubicBezTo>
                  <a:cubicBezTo>
                    <a:pt x="300" y="255"/>
                    <a:pt x="291" y="260"/>
                    <a:pt x="286" y="269"/>
                  </a:cubicBezTo>
                  <a:cubicBezTo>
                    <a:pt x="280" y="275"/>
                    <a:pt x="272" y="280"/>
                    <a:pt x="266" y="289"/>
                  </a:cubicBezTo>
                  <a:cubicBezTo>
                    <a:pt x="252" y="300"/>
                    <a:pt x="240" y="314"/>
                    <a:pt x="229" y="328"/>
                  </a:cubicBezTo>
                  <a:cubicBezTo>
                    <a:pt x="212" y="345"/>
                    <a:pt x="198" y="362"/>
                    <a:pt x="184" y="379"/>
                  </a:cubicBezTo>
                  <a:cubicBezTo>
                    <a:pt x="189" y="390"/>
                    <a:pt x="198" y="399"/>
                    <a:pt x="204" y="410"/>
                  </a:cubicBezTo>
                  <a:cubicBezTo>
                    <a:pt x="212" y="399"/>
                    <a:pt x="221" y="390"/>
                    <a:pt x="226" y="379"/>
                  </a:cubicBezTo>
                  <a:cubicBezTo>
                    <a:pt x="238" y="368"/>
                    <a:pt x="249" y="354"/>
                    <a:pt x="260" y="340"/>
                  </a:cubicBezTo>
                  <a:cubicBezTo>
                    <a:pt x="277" y="323"/>
                    <a:pt x="291" y="309"/>
                    <a:pt x="308" y="292"/>
                  </a:cubicBezTo>
                  <a:cubicBezTo>
                    <a:pt x="325" y="275"/>
                    <a:pt x="342" y="258"/>
                    <a:pt x="359" y="243"/>
                  </a:cubicBezTo>
                  <a:cubicBezTo>
                    <a:pt x="370" y="232"/>
                    <a:pt x="385" y="221"/>
                    <a:pt x="399" y="209"/>
                  </a:cubicBezTo>
                  <a:cubicBezTo>
                    <a:pt x="407" y="201"/>
                    <a:pt x="419" y="195"/>
                    <a:pt x="427" y="187"/>
                  </a:cubicBezTo>
                  <a:cubicBezTo>
                    <a:pt x="416" y="178"/>
                    <a:pt x="407" y="173"/>
                    <a:pt x="399" y="167"/>
                  </a:cubicBezTo>
                  <a:lnTo>
                    <a:pt x="738" y="0"/>
                  </a:lnTo>
                  <a:lnTo>
                    <a:pt x="738" y="0"/>
                  </a:lnTo>
                  <a:cubicBezTo>
                    <a:pt x="693" y="0"/>
                    <a:pt x="639" y="17"/>
                    <a:pt x="577" y="48"/>
                  </a:cubicBezTo>
                  <a:cubicBezTo>
                    <a:pt x="563" y="54"/>
                    <a:pt x="551" y="63"/>
                    <a:pt x="537" y="68"/>
                  </a:cubicBezTo>
                  <a:cubicBezTo>
                    <a:pt x="501" y="91"/>
                    <a:pt x="464" y="116"/>
                    <a:pt x="427" y="145"/>
                  </a:cubicBezTo>
                  <a:cubicBezTo>
                    <a:pt x="436" y="150"/>
                    <a:pt x="447" y="159"/>
                    <a:pt x="455" y="167"/>
                  </a:cubicBezTo>
                  <a:cubicBezTo>
                    <a:pt x="489" y="142"/>
                    <a:pt x="520" y="122"/>
                    <a:pt x="551" y="108"/>
                  </a:cubicBezTo>
                  <a:cubicBezTo>
                    <a:pt x="563" y="102"/>
                    <a:pt x="577" y="97"/>
                    <a:pt x="588" y="91"/>
                  </a:cubicBezTo>
                  <a:cubicBezTo>
                    <a:pt x="625" y="74"/>
                    <a:pt x="659" y="68"/>
                    <a:pt x="687" y="68"/>
                  </a:cubicBezTo>
                  <a:cubicBezTo>
                    <a:pt x="712" y="68"/>
                    <a:pt x="732" y="74"/>
                    <a:pt x="746" y="88"/>
                  </a:cubicBezTo>
                  <a:cubicBezTo>
                    <a:pt x="778" y="119"/>
                    <a:pt x="775" y="175"/>
                    <a:pt x="746" y="246"/>
                  </a:cubicBezTo>
                  <a:cubicBezTo>
                    <a:pt x="741" y="260"/>
                    <a:pt x="735" y="272"/>
                    <a:pt x="729" y="283"/>
                  </a:cubicBezTo>
                  <a:cubicBezTo>
                    <a:pt x="712" y="314"/>
                    <a:pt x="693" y="348"/>
                    <a:pt x="670" y="379"/>
                  </a:cubicBezTo>
                  <a:cubicBezTo>
                    <a:pt x="676" y="390"/>
                    <a:pt x="684" y="399"/>
                    <a:pt x="693" y="410"/>
                  </a:cubicBezTo>
                  <a:cubicBezTo>
                    <a:pt x="721" y="371"/>
                    <a:pt x="746" y="334"/>
                    <a:pt x="766" y="297"/>
                  </a:cubicBezTo>
                  <a:cubicBezTo>
                    <a:pt x="775" y="286"/>
                    <a:pt x="780" y="272"/>
                    <a:pt x="786" y="260"/>
                  </a:cubicBezTo>
                  <a:cubicBezTo>
                    <a:pt x="840" y="156"/>
                    <a:pt x="851" y="68"/>
                    <a:pt x="809" y="26"/>
                  </a:cubicBezTo>
                  <a:cubicBezTo>
                    <a:pt x="792" y="9"/>
                    <a:pt x="769" y="0"/>
                    <a:pt x="738" y="0"/>
                  </a:cubicBezTo>
                  <a:lnTo>
                    <a:pt x="161" y="4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6" name="Freeform 151"/>
            <p:cNvSpPr>
              <a:spLocks noChangeArrowheads="1"/>
            </p:cNvSpPr>
            <p:nvPr/>
          </p:nvSpPr>
          <p:spPr bwMode="auto">
            <a:xfrm>
              <a:off x="6021" y="1995"/>
              <a:ext cx="192" cy="184"/>
            </a:xfrm>
            <a:custGeom>
              <a:avLst/>
              <a:gdLst>
                <a:gd name="T0" fmla="*/ 108 w 852"/>
                <a:gd name="T1" fmla="*/ 246 h 818"/>
                <a:gd name="T2" fmla="*/ 167 w 852"/>
                <a:gd name="T3" fmla="*/ 68 h 818"/>
                <a:gd name="T4" fmla="*/ 303 w 852"/>
                <a:gd name="T5" fmla="*/ 108 h 818"/>
                <a:gd name="T6" fmla="*/ 427 w 852"/>
                <a:gd name="T7" fmla="*/ 187 h 818"/>
                <a:gd name="T8" fmla="*/ 495 w 852"/>
                <a:gd name="T9" fmla="*/ 243 h 818"/>
                <a:gd name="T10" fmla="*/ 591 w 852"/>
                <a:gd name="T11" fmla="*/ 340 h 818"/>
                <a:gd name="T12" fmla="*/ 648 w 852"/>
                <a:gd name="T13" fmla="*/ 410 h 818"/>
                <a:gd name="T14" fmla="*/ 729 w 852"/>
                <a:gd name="T15" fmla="*/ 535 h 818"/>
                <a:gd name="T16" fmla="*/ 746 w 852"/>
                <a:gd name="T17" fmla="*/ 730 h 818"/>
                <a:gd name="T18" fmla="*/ 588 w 852"/>
                <a:gd name="T19" fmla="*/ 727 h 818"/>
                <a:gd name="T20" fmla="*/ 455 w 852"/>
                <a:gd name="T21" fmla="*/ 651 h 818"/>
                <a:gd name="T22" fmla="*/ 399 w 852"/>
                <a:gd name="T23" fmla="*/ 608 h 818"/>
                <a:gd name="T24" fmla="*/ 308 w 852"/>
                <a:gd name="T25" fmla="*/ 526 h 818"/>
                <a:gd name="T26" fmla="*/ 226 w 852"/>
                <a:gd name="T27" fmla="*/ 439 h 818"/>
                <a:gd name="T28" fmla="*/ 184 w 852"/>
                <a:gd name="T29" fmla="*/ 379 h 818"/>
                <a:gd name="T30" fmla="*/ 108 w 852"/>
                <a:gd name="T31" fmla="*/ 246 h 818"/>
                <a:gd name="T32" fmla="*/ 116 w 852"/>
                <a:gd name="T33" fmla="*/ 0 h 818"/>
                <a:gd name="T34" fmla="*/ 65 w 852"/>
                <a:gd name="T35" fmla="*/ 260 h 818"/>
                <a:gd name="T36" fmla="*/ 161 w 852"/>
                <a:gd name="T37" fmla="*/ 410 h 818"/>
                <a:gd name="T38" fmla="*/ 229 w 852"/>
                <a:gd name="T39" fmla="*/ 490 h 818"/>
                <a:gd name="T40" fmla="*/ 286 w 852"/>
                <a:gd name="T41" fmla="*/ 552 h 818"/>
                <a:gd name="T42" fmla="*/ 345 w 852"/>
                <a:gd name="T43" fmla="*/ 605 h 818"/>
                <a:gd name="T44" fmla="*/ 427 w 852"/>
                <a:gd name="T45" fmla="*/ 673 h 818"/>
                <a:gd name="T46" fmla="*/ 577 w 852"/>
                <a:gd name="T47" fmla="*/ 769 h 818"/>
                <a:gd name="T48" fmla="*/ 809 w 852"/>
                <a:gd name="T49" fmla="*/ 792 h 818"/>
                <a:gd name="T50" fmla="*/ 766 w 852"/>
                <a:gd name="T51" fmla="*/ 521 h 818"/>
                <a:gd name="T52" fmla="*/ 670 w 852"/>
                <a:gd name="T53" fmla="*/ 379 h 818"/>
                <a:gd name="T54" fmla="*/ 588 w 852"/>
                <a:gd name="T55" fmla="*/ 289 h 818"/>
                <a:gd name="T56" fmla="*/ 548 w 852"/>
                <a:gd name="T57" fmla="*/ 249 h 818"/>
                <a:gd name="T58" fmla="*/ 455 w 852"/>
                <a:gd name="T59" fmla="*/ 167 h 818"/>
                <a:gd name="T60" fmla="*/ 317 w 852"/>
                <a:gd name="T61" fmla="*/ 68 h 818"/>
                <a:gd name="T62" fmla="*/ 116 w 852"/>
                <a:gd name="T63"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2" h="818">
                  <a:moveTo>
                    <a:pt x="108" y="246"/>
                  </a:moveTo>
                  <a:lnTo>
                    <a:pt x="108" y="246"/>
                  </a:lnTo>
                  <a:cubicBezTo>
                    <a:pt x="79" y="175"/>
                    <a:pt x="77" y="119"/>
                    <a:pt x="105" y="88"/>
                  </a:cubicBezTo>
                  <a:cubicBezTo>
                    <a:pt x="119" y="74"/>
                    <a:pt x="141" y="68"/>
                    <a:pt x="167" y="68"/>
                  </a:cubicBezTo>
                  <a:cubicBezTo>
                    <a:pt x="195" y="68"/>
                    <a:pt x="229" y="74"/>
                    <a:pt x="266" y="91"/>
                  </a:cubicBezTo>
                  <a:cubicBezTo>
                    <a:pt x="277" y="97"/>
                    <a:pt x="289" y="102"/>
                    <a:pt x="303" y="108"/>
                  </a:cubicBezTo>
                  <a:cubicBezTo>
                    <a:pt x="334" y="122"/>
                    <a:pt x="365" y="142"/>
                    <a:pt x="399" y="167"/>
                  </a:cubicBezTo>
                  <a:cubicBezTo>
                    <a:pt x="407" y="173"/>
                    <a:pt x="416" y="178"/>
                    <a:pt x="427" y="187"/>
                  </a:cubicBezTo>
                  <a:cubicBezTo>
                    <a:pt x="436" y="195"/>
                    <a:pt x="447" y="201"/>
                    <a:pt x="455" y="209"/>
                  </a:cubicBezTo>
                  <a:cubicBezTo>
                    <a:pt x="470" y="221"/>
                    <a:pt x="481" y="232"/>
                    <a:pt x="495" y="243"/>
                  </a:cubicBezTo>
                  <a:cubicBezTo>
                    <a:pt x="512" y="258"/>
                    <a:pt x="529" y="275"/>
                    <a:pt x="546" y="292"/>
                  </a:cubicBezTo>
                  <a:cubicBezTo>
                    <a:pt x="563" y="309"/>
                    <a:pt x="577" y="323"/>
                    <a:pt x="591" y="340"/>
                  </a:cubicBezTo>
                  <a:cubicBezTo>
                    <a:pt x="605" y="354"/>
                    <a:pt x="617" y="368"/>
                    <a:pt x="625" y="379"/>
                  </a:cubicBezTo>
                  <a:cubicBezTo>
                    <a:pt x="633" y="390"/>
                    <a:pt x="642" y="399"/>
                    <a:pt x="648" y="410"/>
                  </a:cubicBezTo>
                  <a:cubicBezTo>
                    <a:pt x="656" y="419"/>
                    <a:pt x="662" y="427"/>
                    <a:pt x="670" y="439"/>
                  </a:cubicBezTo>
                  <a:cubicBezTo>
                    <a:pt x="693" y="470"/>
                    <a:pt x="712" y="504"/>
                    <a:pt x="729" y="535"/>
                  </a:cubicBezTo>
                  <a:cubicBezTo>
                    <a:pt x="735" y="546"/>
                    <a:pt x="741" y="560"/>
                    <a:pt x="746" y="571"/>
                  </a:cubicBezTo>
                  <a:cubicBezTo>
                    <a:pt x="775" y="642"/>
                    <a:pt x="778" y="699"/>
                    <a:pt x="746" y="730"/>
                  </a:cubicBezTo>
                  <a:cubicBezTo>
                    <a:pt x="732" y="744"/>
                    <a:pt x="712" y="752"/>
                    <a:pt x="687" y="752"/>
                  </a:cubicBezTo>
                  <a:cubicBezTo>
                    <a:pt x="659" y="752"/>
                    <a:pt x="625" y="744"/>
                    <a:pt x="588" y="727"/>
                  </a:cubicBezTo>
                  <a:cubicBezTo>
                    <a:pt x="577" y="722"/>
                    <a:pt x="563" y="716"/>
                    <a:pt x="551" y="710"/>
                  </a:cubicBezTo>
                  <a:cubicBezTo>
                    <a:pt x="520" y="696"/>
                    <a:pt x="489" y="676"/>
                    <a:pt x="455" y="651"/>
                  </a:cubicBezTo>
                  <a:cubicBezTo>
                    <a:pt x="447" y="645"/>
                    <a:pt x="436" y="639"/>
                    <a:pt x="427" y="631"/>
                  </a:cubicBezTo>
                  <a:cubicBezTo>
                    <a:pt x="419" y="625"/>
                    <a:pt x="407" y="617"/>
                    <a:pt x="399" y="608"/>
                  </a:cubicBezTo>
                  <a:cubicBezTo>
                    <a:pt x="385" y="597"/>
                    <a:pt x="370" y="585"/>
                    <a:pt x="359" y="574"/>
                  </a:cubicBezTo>
                  <a:cubicBezTo>
                    <a:pt x="342" y="560"/>
                    <a:pt x="325" y="543"/>
                    <a:pt x="308" y="526"/>
                  </a:cubicBezTo>
                  <a:cubicBezTo>
                    <a:pt x="291" y="512"/>
                    <a:pt x="277" y="495"/>
                    <a:pt x="260" y="478"/>
                  </a:cubicBezTo>
                  <a:cubicBezTo>
                    <a:pt x="249" y="464"/>
                    <a:pt x="238" y="450"/>
                    <a:pt x="226" y="439"/>
                  </a:cubicBezTo>
                  <a:cubicBezTo>
                    <a:pt x="221" y="427"/>
                    <a:pt x="212" y="419"/>
                    <a:pt x="204" y="410"/>
                  </a:cubicBezTo>
                  <a:cubicBezTo>
                    <a:pt x="198" y="399"/>
                    <a:pt x="189" y="390"/>
                    <a:pt x="184" y="379"/>
                  </a:cubicBezTo>
                  <a:cubicBezTo>
                    <a:pt x="161" y="348"/>
                    <a:pt x="141" y="314"/>
                    <a:pt x="124" y="283"/>
                  </a:cubicBezTo>
                  <a:cubicBezTo>
                    <a:pt x="119" y="272"/>
                    <a:pt x="113" y="260"/>
                    <a:pt x="108" y="246"/>
                  </a:cubicBezTo>
                  <a:lnTo>
                    <a:pt x="116" y="0"/>
                  </a:lnTo>
                  <a:lnTo>
                    <a:pt x="116" y="0"/>
                  </a:lnTo>
                  <a:cubicBezTo>
                    <a:pt x="85" y="0"/>
                    <a:pt x="60" y="9"/>
                    <a:pt x="42" y="26"/>
                  </a:cubicBezTo>
                  <a:cubicBezTo>
                    <a:pt x="0" y="68"/>
                    <a:pt x="14" y="156"/>
                    <a:pt x="65" y="260"/>
                  </a:cubicBezTo>
                  <a:cubicBezTo>
                    <a:pt x="74" y="272"/>
                    <a:pt x="79" y="286"/>
                    <a:pt x="88" y="297"/>
                  </a:cubicBezTo>
                  <a:cubicBezTo>
                    <a:pt x="108" y="334"/>
                    <a:pt x="133" y="371"/>
                    <a:pt x="161" y="410"/>
                  </a:cubicBezTo>
                  <a:cubicBezTo>
                    <a:pt x="170" y="419"/>
                    <a:pt x="175" y="427"/>
                    <a:pt x="184" y="439"/>
                  </a:cubicBezTo>
                  <a:cubicBezTo>
                    <a:pt x="198" y="456"/>
                    <a:pt x="212" y="473"/>
                    <a:pt x="229" y="490"/>
                  </a:cubicBezTo>
                  <a:cubicBezTo>
                    <a:pt x="240" y="504"/>
                    <a:pt x="252" y="518"/>
                    <a:pt x="266" y="529"/>
                  </a:cubicBezTo>
                  <a:cubicBezTo>
                    <a:pt x="272" y="538"/>
                    <a:pt x="280" y="543"/>
                    <a:pt x="286" y="552"/>
                  </a:cubicBezTo>
                  <a:cubicBezTo>
                    <a:pt x="291" y="557"/>
                    <a:pt x="300" y="563"/>
                    <a:pt x="305" y="571"/>
                  </a:cubicBezTo>
                  <a:cubicBezTo>
                    <a:pt x="319" y="583"/>
                    <a:pt x="331" y="594"/>
                    <a:pt x="345" y="605"/>
                  </a:cubicBezTo>
                  <a:cubicBezTo>
                    <a:pt x="362" y="622"/>
                    <a:pt x="382" y="636"/>
                    <a:pt x="399" y="651"/>
                  </a:cubicBezTo>
                  <a:cubicBezTo>
                    <a:pt x="407" y="659"/>
                    <a:pt x="419" y="668"/>
                    <a:pt x="427" y="673"/>
                  </a:cubicBezTo>
                  <a:cubicBezTo>
                    <a:pt x="464" y="702"/>
                    <a:pt x="501" y="727"/>
                    <a:pt x="537" y="749"/>
                  </a:cubicBezTo>
                  <a:cubicBezTo>
                    <a:pt x="551" y="755"/>
                    <a:pt x="563" y="764"/>
                    <a:pt x="577" y="769"/>
                  </a:cubicBezTo>
                  <a:cubicBezTo>
                    <a:pt x="639" y="800"/>
                    <a:pt x="693" y="817"/>
                    <a:pt x="738" y="817"/>
                  </a:cubicBezTo>
                  <a:cubicBezTo>
                    <a:pt x="769" y="817"/>
                    <a:pt x="792" y="809"/>
                    <a:pt x="809" y="792"/>
                  </a:cubicBezTo>
                  <a:cubicBezTo>
                    <a:pt x="851" y="749"/>
                    <a:pt x="840" y="662"/>
                    <a:pt x="786" y="557"/>
                  </a:cubicBezTo>
                  <a:cubicBezTo>
                    <a:pt x="780" y="546"/>
                    <a:pt x="775" y="532"/>
                    <a:pt x="766" y="521"/>
                  </a:cubicBezTo>
                  <a:cubicBezTo>
                    <a:pt x="746" y="484"/>
                    <a:pt x="721" y="447"/>
                    <a:pt x="693" y="410"/>
                  </a:cubicBezTo>
                  <a:cubicBezTo>
                    <a:pt x="684" y="399"/>
                    <a:pt x="676" y="390"/>
                    <a:pt x="670" y="379"/>
                  </a:cubicBezTo>
                  <a:cubicBezTo>
                    <a:pt x="656" y="362"/>
                    <a:pt x="639" y="345"/>
                    <a:pt x="625" y="328"/>
                  </a:cubicBezTo>
                  <a:cubicBezTo>
                    <a:pt x="614" y="314"/>
                    <a:pt x="599" y="300"/>
                    <a:pt x="588" y="289"/>
                  </a:cubicBezTo>
                  <a:cubicBezTo>
                    <a:pt x="583" y="280"/>
                    <a:pt x="574" y="275"/>
                    <a:pt x="568" y="269"/>
                  </a:cubicBezTo>
                  <a:cubicBezTo>
                    <a:pt x="560" y="260"/>
                    <a:pt x="554" y="255"/>
                    <a:pt x="548" y="249"/>
                  </a:cubicBezTo>
                  <a:cubicBezTo>
                    <a:pt x="534" y="235"/>
                    <a:pt x="520" y="224"/>
                    <a:pt x="509" y="212"/>
                  </a:cubicBezTo>
                  <a:cubicBezTo>
                    <a:pt x="492" y="195"/>
                    <a:pt x="472" y="181"/>
                    <a:pt x="455" y="167"/>
                  </a:cubicBezTo>
                  <a:cubicBezTo>
                    <a:pt x="447" y="159"/>
                    <a:pt x="436" y="150"/>
                    <a:pt x="427" y="145"/>
                  </a:cubicBezTo>
                  <a:cubicBezTo>
                    <a:pt x="387" y="116"/>
                    <a:pt x="350" y="91"/>
                    <a:pt x="317" y="68"/>
                  </a:cubicBezTo>
                  <a:cubicBezTo>
                    <a:pt x="303" y="63"/>
                    <a:pt x="291" y="54"/>
                    <a:pt x="277" y="48"/>
                  </a:cubicBezTo>
                  <a:cubicBezTo>
                    <a:pt x="215" y="17"/>
                    <a:pt x="158" y="0"/>
                    <a:pt x="116" y="0"/>
                  </a:cubicBezTo>
                  <a:lnTo>
                    <a:pt x="108" y="2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7" name="Freeform 152"/>
            <p:cNvSpPr>
              <a:spLocks noChangeArrowheads="1"/>
            </p:cNvSpPr>
            <p:nvPr/>
          </p:nvSpPr>
          <p:spPr bwMode="auto">
            <a:xfrm>
              <a:off x="6099" y="2069"/>
              <a:ext cx="37" cy="37"/>
            </a:xfrm>
            <a:custGeom>
              <a:avLst/>
              <a:gdLst>
                <a:gd name="T0" fmla="*/ 82 w 168"/>
                <a:gd name="T1" fmla="*/ 0 h 167"/>
                <a:gd name="T2" fmla="*/ 82 w 168"/>
                <a:gd name="T3" fmla="*/ 0 h 167"/>
                <a:gd name="T4" fmla="*/ 0 w 168"/>
                <a:gd name="T5" fmla="*/ 84 h 167"/>
                <a:gd name="T6" fmla="*/ 82 w 168"/>
                <a:gd name="T7" fmla="*/ 166 h 167"/>
                <a:gd name="T8" fmla="*/ 167 w 168"/>
                <a:gd name="T9" fmla="*/ 84 h 167"/>
                <a:gd name="T10" fmla="*/ 82 w 168"/>
                <a:gd name="T11" fmla="*/ 0 h 167"/>
              </a:gdLst>
              <a:ahLst/>
              <a:cxnLst>
                <a:cxn ang="0">
                  <a:pos x="T0" y="T1"/>
                </a:cxn>
                <a:cxn ang="0">
                  <a:pos x="T2" y="T3"/>
                </a:cxn>
                <a:cxn ang="0">
                  <a:pos x="T4" y="T5"/>
                </a:cxn>
                <a:cxn ang="0">
                  <a:pos x="T6" y="T7"/>
                </a:cxn>
                <a:cxn ang="0">
                  <a:pos x="T8" y="T9"/>
                </a:cxn>
                <a:cxn ang="0">
                  <a:pos x="T10" y="T11"/>
                </a:cxn>
              </a:cxnLst>
              <a:rect l="0" t="0" r="r" b="b"/>
              <a:pathLst>
                <a:path w="168" h="167">
                  <a:moveTo>
                    <a:pt x="82" y="0"/>
                  </a:moveTo>
                  <a:lnTo>
                    <a:pt x="82" y="0"/>
                  </a:lnTo>
                  <a:cubicBezTo>
                    <a:pt x="37" y="0"/>
                    <a:pt x="0" y="36"/>
                    <a:pt x="0" y="84"/>
                  </a:cubicBezTo>
                  <a:cubicBezTo>
                    <a:pt x="0" y="130"/>
                    <a:pt x="37" y="166"/>
                    <a:pt x="82" y="166"/>
                  </a:cubicBezTo>
                  <a:cubicBezTo>
                    <a:pt x="127" y="166"/>
                    <a:pt x="167" y="130"/>
                    <a:pt x="167" y="84"/>
                  </a:cubicBezTo>
                  <a:cubicBezTo>
                    <a:pt x="167" y="36"/>
                    <a:pt x="127"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8" name="Freeform 153"/>
            <p:cNvSpPr>
              <a:spLocks noChangeArrowheads="1"/>
            </p:cNvSpPr>
            <p:nvPr/>
          </p:nvSpPr>
          <p:spPr bwMode="auto">
            <a:xfrm>
              <a:off x="6668" y="942"/>
              <a:ext cx="90" cy="245"/>
            </a:xfrm>
            <a:custGeom>
              <a:avLst/>
              <a:gdLst>
                <a:gd name="T0" fmla="*/ 312 w 400"/>
                <a:gd name="T1" fmla="*/ 882 h 1084"/>
                <a:gd name="T2" fmla="*/ 88 w 400"/>
                <a:gd name="T3" fmla="*/ 882 h 1084"/>
                <a:gd name="T4" fmla="*/ 201 w 400"/>
                <a:gd name="T5" fmla="*/ 1083 h 1084"/>
                <a:gd name="T6" fmla="*/ 312 w 400"/>
                <a:gd name="T7" fmla="*/ 882 h 1084"/>
                <a:gd name="T8" fmla="*/ 388 w 400"/>
                <a:gd name="T9" fmla="*/ 729 h 1084"/>
                <a:gd name="T10" fmla="*/ 326 w 400"/>
                <a:gd name="T11" fmla="*/ 842 h 1084"/>
                <a:gd name="T12" fmla="*/ 388 w 400"/>
                <a:gd name="T13" fmla="*/ 729 h 1084"/>
                <a:gd name="T14" fmla="*/ 11 w 400"/>
                <a:gd name="T15" fmla="*/ 729 h 1084"/>
                <a:gd name="T16" fmla="*/ 74 w 400"/>
                <a:gd name="T17" fmla="*/ 842 h 1084"/>
                <a:gd name="T18" fmla="*/ 11 w 400"/>
                <a:gd name="T19" fmla="*/ 729 h 1084"/>
                <a:gd name="T20" fmla="*/ 396 w 400"/>
                <a:gd name="T21" fmla="*/ 624 h 1084"/>
                <a:gd name="T22" fmla="*/ 356 w 400"/>
                <a:gd name="T23" fmla="*/ 698 h 1084"/>
                <a:gd name="T24" fmla="*/ 396 w 400"/>
                <a:gd name="T25" fmla="*/ 624 h 1084"/>
                <a:gd name="T26" fmla="*/ 3 w 400"/>
                <a:gd name="T27" fmla="*/ 624 h 1084"/>
                <a:gd name="T28" fmla="*/ 43 w 400"/>
                <a:gd name="T29" fmla="*/ 698 h 1084"/>
                <a:gd name="T30" fmla="*/ 3 w 400"/>
                <a:gd name="T31" fmla="*/ 624 h 1084"/>
                <a:gd name="T32" fmla="*/ 34 w 400"/>
                <a:gd name="T33" fmla="*/ 472 h 1084"/>
                <a:gd name="T34" fmla="*/ 0 w 400"/>
                <a:gd name="T35" fmla="*/ 543 h 1084"/>
                <a:gd name="T36" fmla="*/ 34 w 400"/>
                <a:gd name="T37" fmla="*/ 610 h 1084"/>
                <a:gd name="T38" fmla="*/ 34 w 400"/>
                <a:gd name="T39" fmla="*/ 472 h 1084"/>
                <a:gd name="T40" fmla="*/ 365 w 400"/>
                <a:gd name="T41" fmla="*/ 472 h 1084"/>
                <a:gd name="T42" fmla="*/ 365 w 400"/>
                <a:gd name="T43" fmla="*/ 610 h 1084"/>
                <a:gd name="T44" fmla="*/ 399 w 400"/>
                <a:gd name="T45" fmla="*/ 543 h 1084"/>
                <a:gd name="T46" fmla="*/ 365 w 400"/>
                <a:gd name="T47" fmla="*/ 472 h 1084"/>
                <a:gd name="T48" fmla="*/ 356 w 400"/>
                <a:gd name="T49" fmla="*/ 384 h 1084"/>
                <a:gd name="T50" fmla="*/ 396 w 400"/>
                <a:gd name="T51" fmla="*/ 460 h 1084"/>
                <a:gd name="T52" fmla="*/ 356 w 400"/>
                <a:gd name="T53" fmla="*/ 384 h 1084"/>
                <a:gd name="T54" fmla="*/ 43 w 400"/>
                <a:gd name="T55" fmla="*/ 384 h 1084"/>
                <a:gd name="T56" fmla="*/ 3 w 400"/>
                <a:gd name="T57" fmla="*/ 460 h 1084"/>
                <a:gd name="T58" fmla="*/ 43 w 400"/>
                <a:gd name="T59" fmla="*/ 384 h 1084"/>
                <a:gd name="T60" fmla="*/ 362 w 400"/>
                <a:gd name="T61" fmla="*/ 223 h 1084"/>
                <a:gd name="T62" fmla="*/ 351 w 400"/>
                <a:gd name="T63" fmla="*/ 350 h 1084"/>
                <a:gd name="T64" fmla="*/ 362 w 400"/>
                <a:gd name="T65" fmla="*/ 223 h 1084"/>
                <a:gd name="T66" fmla="*/ 37 w 400"/>
                <a:gd name="T67" fmla="*/ 223 h 1084"/>
                <a:gd name="T68" fmla="*/ 48 w 400"/>
                <a:gd name="T69" fmla="*/ 350 h 1084"/>
                <a:gd name="T70" fmla="*/ 37 w 400"/>
                <a:gd name="T71" fmla="*/ 223 h 1084"/>
                <a:gd name="T72" fmla="*/ 201 w 400"/>
                <a:gd name="T73" fmla="*/ 0 h 1084"/>
                <a:gd name="T74" fmla="*/ 88 w 400"/>
                <a:gd name="T75" fmla="*/ 200 h 1084"/>
                <a:gd name="T76" fmla="*/ 312 w 400"/>
                <a:gd name="T77" fmla="*/ 203 h 1084"/>
                <a:gd name="T78" fmla="*/ 201 w 400"/>
                <a:gd name="T7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1084">
                  <a:moveTo>
                    <a:pt x="312" y="882"/>
                  </a:moveTo>
                  <a:lnTo>
                    <a:pt x="312" y="882"/>
                  </a:lnTo>
                  <a:cubicBezTo>
                    <a:pt x="280" y="953"/>
                    <a:pt x="243" y="995"/>
                    <a:pt x="201" y="995"/>
                  </a:cubicBezTo>
                  <a:cubicBezTo>
                    <a:pt x="158" y="995"/>
                    <a:pt x="119" y="953"/>
                    <a:pt x="88" y="882"/>
                  </a:cubicBezTo>
                  <a:cubicBezTo>
                    <a:pt x="77" y="888"/>
                    <a:pt x="63" y="896"/>
                    <a:pt x="51" y="902"/>
                  </a:cubicBezTo>
                  <a:cubicBezTo>
                    <a:pt x="88" y="1012"/>
                    <a:pt x="142" y="1083"/>
                    <a:pt x="201" y="1083"/>
                  </a:cubicBezTo>
                  <a:cubicBezTo>
                    <a:pt x="260" y="1083"/>
                    <a:pt x="312" y="1012"/>
                    <a:pt x="348" y="902"/>
                  </a:cubicBezTo>
                  <a:cubicBezTo>
                    <a:pt x="337" y="896"/>
                    <a:pt x="323" y="888"/>
                    <a:pt x="312" y="882"/>
                  </a:cubicBezTo>
                  <a:lnTo>
                    <a:pt x="388" y="729"/>
                  </a:lnTo>
                  <a:lnTo>
                    <a:pt x="388" y="729"/>
                  </a:lnTo>
                  <a:cubicBezTo>
                    <a:pt x="376" y="729"/>
                    <a:pt x="362" y="732"/>
                    <a:pt x="351" y="732"/>
                  </a:cubicBezTo>
                  <a:cubicBezTo>
                    <a:pt x="345" y="774"/>
                    <a:pt x="337" y="811"/>
                    <a:pt x="326" y="842"/>
                  </a:cubicBezTo>
                  <a:cubicBezTo>
                    <a:pt x="337" y="851"/>
                    <a:pt x="351" y="856"/>
                    <a:pt x="362" y="859"/>
                  </a:cubicBezTo>
                  <a:cubicBezTo>
                    <a:pt x="373" y="820"/>
                    <a:pt x="382" y="777"/>
                    <a:pt x="388" y="729"/>
                  </a:cubicBezTo>
                  <a:lnTo>
                    <a:pt x="11" y="729"/>
                  </a:lnTo>
                  <a:lnTo>
                    <a:pt x="11" y="729"/>
                  </a:lnTo>
                  <a:cubicBezTo>
                    <a:pt x="20" y="777"/>
                    <a:pt x="29" y="820"/>
                    <a:pt x="37" y="859"/>
                  </a:cubicBezTo>
                  <a:cubicBezTo>
                    <a:pt x="51" y="856"/>
                    <a:pt x="63" y="851"/>
                    <a:pt x="74" y="842"/>
                  </a:cubicBezTo>
                  <a:cubicBezTo>
                    <a:pt x="65" y="811"/>
                    <a:pt x="54" y="774"/>
                    <a:pt x="48" y="732"/>
                  </a:cubicBezTo>
                  <a:cubicBezTo>
                    <a:pt x="37" y="732"/>
                    <a:pt x="23" y="729"/>
                    <a:pt x="11" y="729"/>
                  </a:cubicBezTo>
                  <a:lnTo>
                    <a:pt x="396" y="624"/>
                  </a:lnTo>
                  <a:lnTo>
                    <a:pt x="396" y="624"/>
                  </a:lnTo>
                  <a:cubicBezTo>
                    <a:pt x="385" y="636"/>
                    <a:pt x="373" y="650"/>
                    <a:pt x="362" y="661"/>
                  </a:cubicBezTo>
                  <a:cubicBezTo>
                    <a:pt x="359" y="675"/>
                    <a:pt x="359" y="687"/>
                    <a:pt x="356" y="698"/>
                  </a:cubicBezTo>
                  <a:cubicBezTo>
                    <a:pt x="368" y="698"/>
                    <a:pt x="379" y="695"/>
                    <a:pt x="390" y="692"/>
                  </a:cubicBezTo>
                  <a:cubicBezTo>
                    <a:pt x="393" y="670"/>
                    <a:pt x="396" y="647"/>
                    <a:pt x="396" y="624"/>
                  </a:cubicBezTo>
                  <a:lnTo>
                    <a:pt x="3" y="624"/>
                  </a:lnTo>
                  <a:lnTo>
                    <a:pt x="3" y="624"/>
                  </a:lnTo>
                  <a:cubicBezTo>
                    <a:pt x="3" y="647"/>
                    <a:pt x="6" y="670"/>
                    <a:pt x="9" y="692"/>
                  </a:cubicBezTo>
                  <a:cubicBezTo>
                    <a:pt x="20" y="695"/>
                    <a:pt x="31" y="698"/>
                    <a:pt x="43" y="698"/>
                  </a:cubicBezTo>
                  <a:cubicBezTo>
                    <a:pt x="40" y="687"/>
                    <a:pt x="40" y="675"/>
                    <a:pt x="40" y="661"/>
                  </a:cubicBezTo>
                  <a:cubicBezTo>
                    <a:pt x="26" y="650"/>
                    <a:pt x="14" y="636"/>
                    <a:pt x="3" y="624"/>
                  </a:cubicBezTo>
                  <a:lnTo>
                    <a:pt x="34" y="472"/>
                  </a:lnTo>
                  <a:lnTo>
                    <a:pt x="34" y="472"/>
                  </a:lnTo>
                  <a:cubicBezTo>
                    <a:pt x="23" y="486"/>
                    <a:pt x="11" y="500"/>
                    <a:pt x="0" y="512"/>
                  </a:cubicBezTo>
                  <a:cubicBezTo>
                    <a:pt x="0" y="523"/>
                    <a:pt x="0" y="531"/>
                    <a:pt x="0" y="543"/>
                  </a:cubicBezTo>
                  <a:cubicBezTo>
                    <a:pt x="0" y="551"/>
                    <a:pt x="0" y="560"/>
                    <a:pt x="0" y="571"/>
                  </a:cubicBezTo>
                  <a:cubicBezTo>
                    <a:pt x="11" y="582"/>
                    <a:pt x="23" y="596"/>
                    <a:pt x="34" y="610"/>
                  </a:cubicBezTo>
                  <a:cubicBezTo>
                    <a:pt x="34" y="588"/>
                    <a:pt x="31" y="565"/>
                    <a:pt x="31" y="543"/>
                  </a:cubicBezTo>
                  <a:cubicBezTo>
                    <a:pt x="31" y="517"/>
                    <a:pt x="34" y="494"/>
                    <a:pt x="34" y="472"/>
                  </a:cubicBezTo>
                  <a:lnTo>
                    <a:pt x="365" y="472"/>
                  </a:lnTo>
                  <a:lnTo>
                    <a:pt x="365" y="472"/>
                  </a:lnTo>
                  <a:cubicBezTo>
                    <a:pt x="368" y="494"/>
                    <a:pt x="368" y="517"/>
                    <a:pt x="368" y="543"/>
                  </a:cubicBezTo>
                  <a:cubicBezTo>
                    <a:pt x="368" y="565"/>
                    <a:pt x="368" y="588"/>
                    <a:pt x="365" y="610"/>
                  </a:cubicBezTo>
                  <a:cubicBezTo>
                    <a:pt x="376" y="596"/>
                    <a:pt x="388" y="582"/>
                    <a:pt x="399" y="571"/>
                  </a:cubicBezTo>
                  <a:cubicBezTo>
                    <a:pt x="399" y="560"/>
                    <a:pt x="399" y="551"/>
                    <a:pt x="399" y="543"/>
                  </a:cubicBezTo>
                  <a:cubicBezTo>
                    <a:pt x="399" y="531"/>
                    <a:pt x="399" y="523"/>
                    <a:pt x="399" y="512"/>
                  </a:cubicBezTo>
                  <a:cubicBezTo>
                    <a:pt x="388" y="500"/>
                    <a:pt x="376" y="486"/>
                    <a:pt x="365" y="472"/>
                  </a:cubicBezTo>
                  <a:lnTo>
                    <a:pt x="356" y="384"/>
                  </a:lnTo>
                  <a:lnTo>
                    <a:pt x="356" y="384"/>
                  </a:lnTo>
                  <a:cubicBezTo>
                    <a:pt x="359" y="395"/>
                    <a:pt x="359" y="410"/>
                    <a:pt x="362" y="421"/>
                  </a:cubicBezTo>
                  <a:cubicBezTo>
                    <a:pt x="373" y="432"/>
                    <a:pt x="385" y="446"/>
                    <a:pt x="396" y="460"/>
                  </a:cubicBezTo>
                  <a:cubicBezTo>
                    <a:pt x="396" y="435"/>
                    <a:pt x="393" y="412"/>
                    <a:pt x="390" y="390"/>
                  </a:cubicBezTo>
                  <a:cubicBezTo>
                    <a:pt x="379" y="387"/>
                    <a:pt x="368" y="387"/>
                    <a:pt x="356" y="384"/>
                  </a:cubicBezTo>
                  <a:lnTo>
                    <a:pt x="43" y="384"/>
                  </a:lnTo>
                  <a:lnTo>
                    <a:pt x="43" y="384"/>
                  </a:lnTo>
                  <a:cubicBezTo>
                    <a:pt x="31" y="387"/>
                    <a:pt x="20" y="387"/>
                    <a:pt x="9" y="390"/>
                  </a:cubicBezTo>
                  <a:cubicBezTo>
                    <a:pt x="6" y="412"/>
                    <a:pt x="3" y="435"/>
                    <a:pt x="3" y="460"/>
                  </a:cubicBezTo>
                  <a:cubicBezTo>
                    <a:pt x="14" y="446"/>
                    <a:pt x="26" y="432"/>
                    <a:pt x="40" y="421"/>
                  </a:cubicBezTo>
                  <a:cubicBezTo>
                    <a:pt x="40" y="410"/>
                    <a:pt x="40" y="395"/>
                    <a:pt x="43" y="384"/>
                  </a:cubicBezTo>
                  <a:lnTo>
                    <a:pt x="362" y="223"/>
                  </a:lnTo>
                  <a:lnTo>
                    <a:pt x="362" y="223"/>
                  </a:lnTo>
                  <a:cubicBezTo>
                    <a:pt x="351" y="228"/>
                    <a:pt x="337" y="234"/>
                    <a:pt x="326" y="240"/>
                  </a:cubicBezTo>
                  <a:cubicBezTo>
                    <a:pt x="337" y="271"/>
                    <a:pt x="345" y="311"/>
                    <a:pt x="351" y="350"/>
                  </a:cubicBezTo>
                  <a:cubicBezTo>
                    <a:pt x="362" y="350"/>
                    <a:pt x="376" y="353"/>
                    <a:pt x="388" y="353"/>
                  </a:cubicBezTo>
                  <a:cubicBezTo>
                    <a:pt x="382" y="308"/>
                    <a:pt x="373" y="263"/>
                    <a:pt x="362" y="223"/>
                  </a:cubicBezTo>
                  <a:lnTo>
                    <a:pt x="37" y="223"/>
                  </a:lnTo>
                  <a:lnTo>
                    <a:pt x="37" y="223"/>
                  </a:lnTo>
                  <a:cubicBezTo>
                    <a:pt x="29" y="263"/>
                    <a:pt x="20" y="308"/>
                    <a:pt x="11" y="353"/>
                  </a:cubicBezTo>
                  <a:cubicBezTo>
                    <a:pt x="23" y="353"/>
                    <a:pt x="37" y="350"/>
                    <a:pt x="48" y="350"/>
                  </a:cubicBezTo>
                  <a:cubicBezTo>
                    <a:pt x="54" y="311"/>
                    <a:pt x="65" y="271"/>
                    <a:pt x="74" y="240"/>
                  </a:cubicBezTo>
                  <a:cubicBezTo>
                    <a:pt x="63" y="234"/>
                    <a:pt x="51" y="228"/>
                    <a:pt x="37" y="223"/>
                  </a:cubicBezTo>
                  <a:lnTo>
                    <a:pt x="201" y="0"/>
                  </a:lnTo>
                  <a:lnTo>
                    <a:pt x="201" y="0"/>
                  </a:lnTo>
                  <a:cubicBezTo>
                    <a:pt x="142" y="0"/>
                    <a:pt x="88" y="70"/>
                    <a:pt x="51" y="181"/>
                  </a:cubicBezTo>
                  <a:cubicBezTo>
                    <a:pt x="63" y="186"/>
                    <a:pt x="77" y="195"/>
                    <a:pt x="88" y="200"/>
                  </a:cubicBezTo>
                  <a:cubicBezTo>
                    <a:pt x="119" y="130"/>
                    <a:pt x="158" y="87"/>
                    <a:pt x="201" y="87"/>
                  </a:cubicBezTo>
                  <a:cubicBezTo>
                    <a:pt x="243" y="87"/>
                    <a:pt x="280" y="130"/>
                    <a:pt x="312" y="203"/>
                  </a:cubicBezTo>
                  <a:cubicBezTo>
                    <a:pt x="323" y="195"/>
                    <a:pt x="337" y="186"/>
                    <a:pt x="348" y="181"/>
                  </a:cubicBezTo>
                  <a:cubicBezTo>
                    <a:pt x="312" y="70"/>
                    <a:pt x="260" y="0"/>
                    <a:pt x="201" y="0"/>
                  </a:cubicBezTo>
                  <a:lnTo>
                    <a:pt x="312" y="8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9" name="Freeform 154"/>
            <p:cNvSpPr>
              <a:spLocks noChangeArrowheads="1"/>
            </p:cNvSpPr>
            <p:nvPr/>
          </p:nvSpPr>
          <p:spPr bwMode="auto">
            <a:xfrm>
              <a:off x="6590" y="1019"/>
              <a:ext cx="245" cy="90"/>
            </a:xfrm>
            <a:custGeom>
              <a:avLst/>
              <a:gdLst>
                <a:gd name="T0" fmla="*/ 611 w 1084"/>
                <a:gd name="T1" fmla="*/ 365 h 400"/>
                <a:gd name="T2" fmla="*/ 473 w 1084"/>
                <a:gd name="T3" fmla="*/ 365 h 400"/>
                <a:gd name="T4" fmla="*/ 543 w 1084"/>
                <a:gd name="T5" fmla="*/ 399 h 400"/>
                <a:gd name="T6" fmla="*/ 611 w 1084"/>
                <a:gd name="T7" fmla="*/ 365 h 400"/>
                <a:gd name="T8" fmla="*/ 241 w 1084"/>
                <a:gd name="T9" fmla="*/ 325 h 400"/>
                <a:gd name="T10" fmla="*/ 353 w 1084"/>
                <a:gd name="T11" fmla="*/ 387 h 400"/>
                <a:gd name="T12" fmla="*/ 461 w 1084"/>
                <a:gd name="T13" fmla="*/ 396 h 400"/>
                <a:gd name="T14" fmla="*/ 385 w 1084"/>
                <a:gd name="T15" fmla="*/ 356 h 400"/>
                <a:gd name="T16" fmla="*/ 241 w 1084"/>
                <a:gd name="T17" fmla="*/ 325 h 400"/>
                <a:gd name="T18" fmla="*/ 843 w 1084"/>
                <a:gd name="T19" fmla="*/ 325 h 400"/>
                <a:gd name="T20" fmla="*/ 698 w 1084"/>
                <a:gd name="T21" fmla="*/ 356 h 400"/>
                <a:gd name="T22" fmla="*/ 625 w 1084"/>
                <a:gd name="T23" fmla="*/ 396 h 400"/>
                <a:gd name="T24" fmla="*/ 730 w 1084"/>
                <a:gd name="T25" fmla="*/ 387 h 400"/>
                <a:gd name="T26" fmla="*/ 843 w 1084"/>
                <a:gd name="T27" fmla="*/ 325 h 400"/>
                <a:gd name="T28" fmla="*/ 902 w 1084"/>
                <a:gd name="T29" fmla="*/ 50 h 400"/>
                <a:gd name="T30" fmla="*/ 996 w 1084"/>
                <a:gd name="T31" fmla="*/ 201 h 400"/>
                <a:gd name="T32" fmla="*/ 902 w 1084"/>
                <a:gd name="T33" fmla="*/ 348 h 400"/>
                <a:gd name="T34" fmla="*/ 902 w 1084"/>
                <a:gd name="T35" fmla="*/ 50 h 400"/>
                <a:gd name="T36" fmla="*/ 181 w 1084"/>
                <a:gd name="T37" fmla="*/ 50 h 400"/>
                <a:gd name="T38" fmla="*/ 181 w 1084"/>
                <a:gd name="T39" fmla="*/ 348 h 400"/>
                <a:gd name="T40" fmla="*/ 88 w 1084"/>
                <a:gd name="T41" fmla="*/ 201 h 400"/>
                <a:gd name="T42" fmla="*/ 181 w 1084"/>
                <a:gd name="T43" fmla="*/ 50 h 400"/>
                <a:gd name="T44" fmla="*/ 625 w 1084"/>
                <a:gd name="T45" fmla="*/ 3 h 400"/>
                <a:gd name="T46" fmla="*/ 698 w 1084"/>
                <a:gd name="T47" fmla="*/ 42 h 400"/>
                <a:gd name="T48" fmla="*/ 843 w 1084"/>
                <a:gd name="T49" fmla="*/ 73 h 400"/>
                <a:gd name="T50" fmla="*/ 730 w 1084"/>
                <a:gd name="T51" fmla="*/ 11 h 400"/>
                <a:gd name="T52" fmla="*/ 625 w 1084"/>
                <a:gd name="T53" fmla="*/ 3 h 400"/>
                <a:gd name="T54" fmla="*/ 461 w 1084"/>
                <a:gd name="T55" fmla="*/ 3 h 400"/>
                <a:gd name="T56" fmla="*/ 353 w 1084"/>
                <a:gd name="T57" fmla="*/ 11 h 400"/>
                <a:gd name="T58" fmla="*/ 241 w 1084"/>
                <a:gd name="T59" fmla="*/ 73 h 400"/>
                <a:gd name="T60" fmla="*/ 385 w 1084"/>
                <a:gd name="T61" fmla="*/ 42 h 400"/>
                <a:gd name="T62" fmla="*/ 461 w 1084"/>
                <a:gd name="T63" fmla="*/ 3 h 400"/>
                <a:gd name="T64" fmla="*/ 543 w 1084"/>
                <a:gd name="T65" fmla="*/ 0 h 400"/>
                <a:gd name="T66" fmla="*/ 473 w 1084"/>
                <a:gd name="T67" fmla="*/ 34 h 400"/>
                <a:gd name="T68" fmla="*/ 611 w 1084"/>
                <a:gd name="T69" fmla="*/ 34 h 400"/>
                <a:gd name="T70" fmla="*/ 543 w 1084"/>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4" h="400">
                  <a:moveTo>
                    <a:pt x="611" y="365"/>
                  </a:moveTo>
                  <a:lnTo>
                    <a:pt x="611" y="365"/>
                  </a:lnTo>
                  <a:cubicBezTo>
                    <a:pt x="588" y="367"/>
                    <a:pt x="566" y="367"/>
                    <a:pt x="543" y="367"/>
                  </a:cubicBezTo>
                  <a:cubicBezTo>
                    <a:pt x="517" y="367"/>
                    <a:pt x="495" y="367"/>
                    <a:pt x="473" y="365"/>
                  </a:cubicBezTo>
                  <a:cubicBezTo>
                    <a:pt x="487" y="376"/>
                    <a:pt x="500" y="387"/>
                    <a:pt x="512" y="399"/>
                  </a:cubicBezTo>
                  <a:cubicBezTo>
                    <a:pt x="523" y="399"/>
                    <a:pt x="532" y="399"/>
                    <a:pt x="543" y="399"/>
                  </a:cubicBezTo>
                  <a:cubicBezTo>
                    <a:pt x="551" y="399"/>
                    <a:pt x="560" y="399"/>
                    <a:pt x="571" y="399"/>
                  </a:cubicBezTo>
                  <a:cubicBezTo>
                    <a:pt x="583" y="387"/>
                    <a:pt x="597" y="376"/>
                    <a:pt x="611" y="365"/>
                  </a:cubicBezTo>
                  <a:lnTo>
                    <a:pt x="241" y="325"/>
                  </a:lnTo>
                  <a:lnTo>
                    <a:pt x="241" y="325"/>
                  </a:lnTo>
                  <a:cubicBezTo>
                    <a:pt x="235" y="336"/>
                    <a:pt x="229" y="350"/>
                    <a:pt x="224" y="362"/>
                  </a:cubicBezTo>
                  <a:cubicBezTo>
                    <a:pt x="263" y="373"/>
                    <a:pt x="308" y="382"/>
                    <a:pt x="353" y="387"/>
                  </a:cubicBezTo>
                  <a:cubicBezTo>
                    <a:pt x="365" y="387"/>
                    <a:pt x="379" y="390"/>
                    <a:pt x="390" y="390"/>
                  </a:cubicBezTo>
                  <a:cubicBezTo>
                    <a:pt x="413" y="393"/>
                    <a:pt x="436" y="396"/>
                    <a:pt x="461" y="396"/>
                  </a:cubicBezTo>
                  <a:cubicBezTo>
                    <a:pt x="447" y="385"/>
                    <a:pt x="433" y="373"/>
                    <a:pt x="422" y="362"/>
                  </a:cubicBezTo>
                  <a:cubicBezTo>
                    <a:pt x="410" y="359"/>
                    <a:pt x="396" y="359"/>
                    <a:pt x="385" y="356"/>
                  </a:cubicBezTo>
                  <a:cubicBezTo>
                    <a:pt x="373" y="356"/>
                    <a:pt x="362" y="353"/>
                    <a:pt x="351" y="350"/>
                  </a:cubicBezTo>
                  <a:cubicBezTo>
                    <a:pt x="311" y="345"/>
                    <a:pt x="272" y="336"/>
                    <a:pt x="241" y="325"/>
                  </a:cubicBezTo>
                  <a:lnTo>
                    <a:pt x="843" y="325"/>
                  </a:lnTo>
                  <a:lnTo>
                    <a:pt x="843" y="325"/>
                  </a:lnTo>
                  <a:cubicBezTo>
                    <a:pt x="812" y="336"/>
                    <a:pt x="775" y="345"/>
                    <a:pt x="732" y="350"/>
                  </a:cubicBezTo>
                  <a:cubicBezTo>
                    <a:pt x="721" y="353"/>
                    <a:pt x="710" y="356"/>
                    <a:pt x="698" y="356"/>
                  </a:cubicBezTo>
                  <a:cubicBezTo>
                    <a:pt x="687" y="359"/>
                    <a:pt x="676" y="359"/>
                    <a:pt x="662" y="362"/>
                  </a:cubicBezTo>
                  <a:cubicBezTo>
                    <a:pt x="651" y="373"/>
                    <a:pt x="636" y="385"/>
                    <a:pt x="625" y="396"/>
                  </a:cubicBezTo>
                  <a:cubicBezTo>
                    <a:pt x="648" y="396"/>
                    <a:pt x="670" y="393"/>
                    <a:pt x="693" y="390"/>
                  </a:cubicBezTo>
                  <a:cubicBezTo>
                    <a:pt x="704" y="390"/>
                    <a:pt x="718" y="387"/>
                    <a:pt x="730" y="387"/>
                  </a:cubicBezTo>
                  <a:cubicBezTo>
                    <a:pt x="778" y="382"/>
                    <a:pt x="820" y="373"/>
                    <a:pt x="860" y="362"/>
                  </a:cubicBezTo>
                  <a:cubicBezTo>
                    <a:pt x="857" y="350"/>
                    <a:pt x="851" y="336"/>
                    <a:pt x="843" y="325"/>
                  </a:cubicBezTo>
                  <a:lnTo>
                    <a:pt x="902" y="50"/>
                  </a:lnTo>
                  <a:lnTo>
                    <a:pt x="902" y="50"/>
                  </a:lnTo>
                  <a:cubicBezTo>
                    <a:pt x="896" y="62"/>
                    <a:pt x="888" y="76"/>
                    <a:pt x="882" y="87"/>
                  </a:cubicBezTo>
                  <a:cubicBezTo>
                    <a:pt x="953" y="118"/>
                    <a:pt x="996" y="158"/>
                    <a:pt x="996" y="201"/>
                  </a:cubicBezTo>
                  <a:cubicBezTo>
                    <a:pt x="996" y="243"/>
                    <a:pt x="953" y="280"/>
                    <a:pt x="882" y="311"/>
                  </a:cubicBezTo>
                  <a:cubicBezTo>
                    <a:pt x="888" y="322"/>
                    <a:pt x="896" y="336"/>
                    <a:pt x="902" y="348"/>
                  </a:cubicBezTo>
                  <a:cubicBezTo>
                    <a:pt x="1013" y="311"/>
                    <a:pt x="1083" y="260"/>
                    <a:pt x="1083" y="201"/>
                  </a:cubicBezTo>
                  <a:cubicBezTo>
                    <a:pt x="1083" y="141"/>
                    <a:pt x="1013" y="87"/>
                    <a:pt x="902" y="50"/>
                  </a:cubicBezTo>
                  <a:lnTo>
                    <a:pt x="181" y="50"/>
                  </a:lnTo>
                  <a:lnTo>
                    <a:pt x="181" y="50"/>
                  </a:lnTo>
                  <a:cubicBezTo>
                    <a:pt x="71" y="87"/>
                    <a:pt x="0" y="141"/>
                    <a:pt x="0" y="201"/>
                  </a:cubicBezTo>
                  <a:cubicBezTo>
                    <a:pt x="0" y="260"/>
                    <a:pt x="71" y="311"/>
                    <a:pt x="181" y="348"/>
                  </a:cubicBezTo>
                  <a:cubicBezTo>
                    <a:pt x="187" y="336"/>
                    <a:pt x="195" y="322"/>
                    <a:pt x="201" y="311"/>
                  </a:cubicBezTo>
                  <a:cubicBezTo>
                    <a:pt x="130" y="280"/>
                    <a:pt x="88" y="243"/>
                    <a:pt x="88" y="201"/>
                  </a:cubicBezTo>
                  <a:cubicBezTo>
                    <a:pt x="88" y="158"/>
                    <a:pt x="130" y="118"/>
                    <a:pt x="201" y="87"/>
                  </a:cubicBezTo>
                  <a:cubicBezTo>
                    <a:pt x="195" y="76"/>
                    <a:pt x="187" y="62"/>
                    <a:pt x="181" y="50"/>
                  </a:cubicBezTo>
                  <a:lnTo>
                    <a:pt x="625" y="3"/>
                  </a:lnTo>
                  <a:lnTo>
                    <a:pt x="625" y="3"/>
                  </a:lnTo>
                  <a:cubicBezTo>
                    <a:pt x="636" y="14"/>
                    <a:pt x="651" y="25"/>
                    <a:pt x="662" y="39"/>
                  </a:cubicBezTo>
                  <a:cubicBezTo>
                    <a:pt x="676" y="39"/>
                    <a:pt x="687" y="42"/>
                    <a:pt x="698" y="42"/>
                  </a:cubicBezTo>
                  <a:cubicBezTo>
                    <a:pt x="710" y="45"/>
                    <a:pt x="721" y="45"/>
                    <a:pt x="732" y="48"/>
                  </a:cubicBezTo>
                  <a:cubicBezTo>
                    <a:pt x="775" y="53"/>
                    <a:pt x="812" y="65"/>
                    <a:pt x="843" y="73"/>
                  </a:cubicBezTo>
                  <a:cubicBezTo>
                    <a:pt x="851" y="62"/>
                    <a:pt x="857" y="50"/>
                    <a:pt x="860" y="37"/>
                  </a:cubicBezTo>
                  <a:cubicBezTo>
                    <a:pt x="820" y="28"/>
                    <a:pt x="778" y="20"/>
                    <a:pt x="730" y="11"/>
                  </a:cubicBezTo>
                  <a:cubicBezTo>
                    <a:pt x="718" y="11"/>
                    <a:pt x="704" y="8"/>
                    <a:pt x="693" y="8"/>
                  </a:cubicBezTo>
                  <a:cubicBezTo>
                    <a:pt x="670" y="6"/>
                    <a:pt x="648" y="3"/>
                    <a:pt x="625" y="3"/>
                  </a:cubicBezTo>
                  <a:lnTo>
                    <a:pt x="461" y="3"/>
                  </a:lnTo>
                  <a:lnTo>
                    <a:pt x="461" y="3"/>
                  </a:lnTo>
                  <a:cubicBezTo>
                    <a:pt x="436" y="3"/>
                    <a:pt x="413" y="6"/>
                    <a:pt x="390" y="8"/>
                  </a:cubicBezTo>
                  <a:cubicBezTo>
                    <a:pt x="379" y="8"/>
                    <a:pt x="365" y="11"/>
                    <a:pt x="353" y="11"/>
                  </a:cubicBezTo>
                  <a:cubicBezTo>
                    <a:pt x="308" y="20"/>
                    <a:pt x="263" y="28"/>
                    <a:pt x="224" y="37"/>
                  </a:cubicBezTo>
                  <a:cubicBezTo>
                    <a:pt x="229" y="50"/>
                    <a:pt x="235" y="62"/>
                    <a:pt x="241" y="73"/>
                  </a:cubicBezTo>
                  <a:cubicBezTo>
                    <a:pt x="272" y="65"/>
                    <a:pt x="311" y="53"/>
                    <a:pt x="351" y="48"/>
                  </a:cubicBezTo>
                  <a:cubicBezTo>
                    <a:pt x="362" y="45"/>
                    <a:pt x="373" y="45"/>
                    <a:pt x="385" y="42"/>
                  </a:cubicBezTo>
                  <a:cubicBezTo>
                    <a:pt x="396" y="42"/>
                    <a:pt x="410" y="39"/>
                    <a:pt x="422" y="39"/>
                  </a:cubicBezTo>
                  <a:cubicBezTo>
                    <a:pt x="433" y="25"/>
                    <a:pt x="447" y="14"/>
                    <a:pt x="461" y="3"/>
                  </a:cubicBezTo>
                  <a:lnTo>
                    <a:pt x="543" y="0"/>
                  </a:lnTo>
                  <a:lnTo>
                    <a:pt x="543" y="0"/>
                  </a:lnTo>
                  <a:cubicBezTo>
                    <a:pt x="532" y="0"/>
                    <a:pt x="523" y="0"/>
                    <a:pt x="512" y="0"/>
                  </a:cubicBezTo>
                  <a:cubicBezTo>
                    <a:pt x="500" y="11"/>
                    <a:pt x="487" y="23"/>
                    <a:pt x="473" y="34"/>
                  </a:cubicBezTo>
                  <a:cubicBezTo>
                    <a:pt x="495" y="34"/>
                    <a:pt x="517" y="31"/>
                    <a:pt x="543" y="31"/>
                  </a:cubicBezTo>
                  <a:cubicBezTo>
                    <a:pt x="566" y="31"/>
                    <a:pt x="588" y="34"/>
                    <a:pt x="611" y="34"/>
                  </a:cubicBezTo>
                  <a:cubicBezTo>
                    <a:pt x="597" y="23"/>
                    <a:pt x="583" y="11"/>
                    <a:pt x="571" y="0"/>
                  </a:cubicBezTo>
                  <a:cubicBezTo>
                    <a:pt x="560" y="0"/>
                    <a:pt x="551" y="0"/>
                    <a:pt x="543" y="0"/>
                  </a:cubicBezTo>
                  <a:lnTo>
                    <a:pt x="611"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0" name="Freeform 155"/>
            <p:cNvSpPr>
              <a:spLocks noChangeArrowheads="1"/>
            </p:cNvSpPr>
            <p:nvPr/>
          </p:nvSpPr>
          <p:spPr bwMode="auto">
            <a:xfrm>
              <a:off x="6616" y="972"/>
              <a:ext cx="192" cy="184"/>
            </a:xfrm>
            <a:custGeom>
              <a:avLst/>
              <a:gdLst>
                <a:gd name="T0" fmla="*/ 162 w 852"/>
                <a:gd name="T1" fmla="*/ 410 h 818"/>
                <a:gd name="T2" fmla="*/ 65 w 852"/>
                <a:gd name="T3" fmla="*/ 557 h 818"/>
                <a:gd name="T4" fmla="*/ 116 w 852"/>
                <a:gd name="T5" fmla="*/ 817 h 818"/>
                <a:gd name="T6" fmla="*/ 314 w 852"/>
                <a:gd name="T7" fmla="*/ 749 h 818"/>
                <a:gd name="T8" fmla="*/ 399 w 852"/>
                <a:gd name="T9" fmla="*/ 650 h 818"/>
                <a:gd name="T10" fmla="*/ 263 w 852"/>
                <a:gd name="T11" fmla="*/ 726 h 818"/>
                <a:gd name="T12" fmla="*/ 105 w 852"/>
                <a:gd name="T13" fmla="*/ 729 h 818"/>
                <a:gd name="T14" fmla="*/ 125 w 852"/>
                <a:gd name="T15" fmla="*/ 534 h 818"/>
                <a:gd name="T16" fmla="*/ 162 w 852"/>
                <a:gd name="T17" fmla="*/ 410 h 818"/>
                <a:gd name="T18" fmla="*/ 648 w 852"/>
                <a:gd name="T19" fmla="*/ 410 h 818"/>
                <a:gd name="T20" fmla="*/ 591 w 852"/>
                <a:gd name="T21" fmla="*/ 477 h 818"/>
                <a:gd name="T22" fmla="*/ 495 w 852"/>
                <a:gd name="T23" fmla="*/ 574 h 818"/>
                <a:gd name="T24" fmla="*/ 427 w 852"/>
                <a:gd name="T25" fmla="*/ 630 h 818"/>
                <a:gd name="T26" fmla="*/ 509 w 852"/>
                <a:gd name="T27" fmla="*/ 605 h 818"/>
                <a:gd name="T28" fmla="*/ 568 w 852"/>
                <a:gd name="T29" fmla="*/ 551 h 818"/>
                <a:gd name="T30" fmla="*/ 622 w 852"/>
                <a:gd name="T31" fmla="*/ 491 h 818"/>
                <a:gd name="T32" fmla="*/ 648 w 852"/>
                <a:gd name="T33" fmla="*/ 410 h 818"/>
                <a:gd name="T34" fmla="*/ 399 w 852"/>
                <a:gd name="T35" fmla="*/ 166 h 818"/>
                <a:gd name="T36" fmla="*/ 306 w 852"/>
                <a:gd name="T37" fmla="*/ 248 h 818"/>
                <a:gd name="T38" fmla="*/ 266 w 852"/>
                <a:gd name="T39" fmla="*/ 288 h 818"/>
                <a:gd name="T40" fmla="*/ 184 w 852"/>
                <a:gd name="T41" fmla="*/ 381 h 818"/>
                <a:gd name="T42" fmla="*/ 226 w 852"/>
                <a:gd name="T43" fmla="*/ 379 h 818"/>
                <a:gd name="T44" fmla="*/ 308 w 852"/>
                <a:gd name="T45" fmla="*/ 291 h 818"/>
                <a:gd name="T46" fmla="*/ 396 w 852"/>
                <a:gd name="T47" fmla="*/ 209 h 818"/>
                <a:gd name="T48" fmla="*/ 399 w 852"/>
                <a:gd name="T49" fmla="*/ 166 h 818"/>
                <a:gd name="T50" fmla="*/ 738 w 852"/>
                <a:gd name="T51" fmla="*/ 0 h 818"/>
                <a:gd name="T52" fmla="*/ 538 w 852"/>
                <a:gd name="T53" fmla="*/ 70 h 818"/>
                <a:gd name="T54" fmla="*/ 455 w 852"/>
                <a:gd name="T55" fmla="*/ 166 h 818"/>
                <a:gd name="T56" fmla="*/ 588 w 852"/>
                <a:gd name="T57" fmla="*/ 90 h 818"/>
                <a:gd name="T58" fmla="*/ 747 w 852"/>
                <a:gd name="T59" fmla="*/ 87 h 818"/>
                <a:gd name="T60" fmla="*/ 727 w 852"/>
                <a:gd name="T61" fmla="*/ 282 h 818"/>
                <a:gd name="T62" fmla="*/ 690 w 852"/>
                <a:gd name="T63" fmla="*/ 410 h 818"/>
                <a:gd name="T64" fmla="*/ 786 w 852"/>
                <a:gd name="T65" fmla="*/ 259 h 818"/>
                <a:gd name="T66" fmla="*/ 738 w 852"/>
                <a:gd name="T67"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2" h="818">
                  <a:moveTo>
                    <a:pt x="162" y="410"/>
                  </a:moveTo>
                  <a:lnTo>
                    <a:pt x="162" y="410"/>
                  </a:lnTo>
                  <a:cubicBezTo>
                    <a:pt x="133" y="446"/>
                    <a:pt x="108" y="483"/>
                    <a:pt x="85" y="520"/>
                  </a:cubicBezTo>
                  <a:cubicBezTo>
                    <a:pt x="79" y="531"/>
                    <a:pt x="71" y="545"/>
                    <a:pt x="65" y="557"/>
                  </a:cubicBezTo>
                  <a:cubicBezTo>
                    <a:pt x="11" y="661"/>
                    <a:pt x="0" y="749"/>
                    <a:pt x="42" y="791"/>
                  </a:cubicBezTo>
                  <a:cubicBezTo>
                    <a:pt x="59" y="808"/>
                    <a:pt x="85" y="817"/>
                    <a:pt x="116" y="817"/>
                  </a:cubicBezTo>
                  <a:cubicBezTo>
                    <a:pt x="159" y="817"/>
                    <a:pt x="215" y="800"/>
                    <a:pt x="277" y="769"/>
                  </a:cubicBezTo>
                  <a:cubicBezTo>
                    <a:pt x="289" y="763"/>
                    <a:pt x="303" y="755"/>
                    <a:pt x="314" y="749"/>
                  </a:cubicBezTo>
                  <a:cubicBezTo>
                    <a:pt x="351" y="726"/>
                    <a:pt x="387" y="703"/>
                    <a:pt x="427" y="672"/>
                  </a:cubicBezTo>
                  <a:cubicBezTo>
                    <a:pt x="416" y="667"/>
                    <a:pt x="407" y="658"/>
                    <a:pt x="399" y="650"/>
                  </a:cubicBezTo>
                  <a:cubicBezTo>
                    <a:pt x="365" y="675"/>
                    <a:pt x="331" y="695"/>
                    <a:pt x="300" y="709"/>
                  </a:cubicBezTo>
                  <a:cubicBezTo>
                    <a:pt x="289" y="718"/>
                    <a:pt x="277" y="723"/>
                    <a:pt x="263" y="726"/>
                  </a:cubicBezTo>
                  <a:cubicBezTo>
                    <a:pt x="226" y="743"/>
                    <a:pt x="192" y="752"/>
                    <a:pt x="164" y="752"/>
                  </a:cubicBezTo>
                  <a:cubicBezTo>
                    <a:pt x="139" y="752"/>
                    <a:pt x="119" y="743"/>
                    <a:pt x="105" y="729"/>
                  </a:cubicBezTo>
                  <a:cubicBezTo>
                    <a:pt x="74" y="698"/>
                    <a:pt x="76" y="641"/>
                    <a:pt x="108" y="571"/>
                  </a:cubicBezTo>
                  <a:cubicBezTo>
                    <a:pt x="113" y="559"/>
                    <a:pt x="119" y="545"/>
                    <a:pt x="125" y="534"/>
                  </a:cubicBezTo>
                  <a:cubicBezTo>
                    <a:pt x="139" y="503"/>
                    <a:pt x="159" y="469"/>
                    <a:pt x="184" y="438"/>
                  </a:cubicBezTo>
                  <a:cubicBezTo>
                    <a:pt x="175" y="427"/>
                    <a:pt x="167" y="418"/>
                    <a:pt x="162" y="410"/>
                  </a:cubicBezTo>
                  <a:lnTo>
                    <a:pt x="648" y="410"/>
                  </a:lnTo>
                  <a:lnTo>
                    <a:pt x="648" y="410"/>
                  </a:lnTo>
                  <a:cubicBezTo>
                    <a:pt x="642" y="418"/>
                    <a:pt x="633" y="427"/>
                    <a:pt x="625" y="438"/>
                  </a:cubicBezTo>
                  <a:cubicBezTo>
                    <a:pt x="614" y="449"/>
                    <a:pt x="602" y="463"/>
                    <a:pt x="591" y="477"/>
                  </a:cubicBezTo>
                  <a:cubicBezTo>
                    <a:pt x="577" y="494"/>
                    <a:pt x="560" y="511"/>
                    <a:pt x="543" y="525"/>
                  </a:cubicBezTo>
                  <a:cubicBezTo>
                    <a:pt x="529" y="542"/>
                    <a:pt x="512" y="559"/>
                    <a:pt x="495" y="574"/>
                  </a:cubicBezTo>
                  <a:cubicBezTo>
                    <a:pt x="481" y="585"/>
                    <a:pt x="467" y="596"/>
                    <a:pt x="455" y="608"/>
                  </a:cubicBezTo>
                  <a:cubicBezTo>
                    <a:pt x="444" y="616"/>
                    <a:pt x="435" y="625"/>
                    <a:pt x="427" y="630"/>
                  </a:cubicBezTo>
                  <a:cubicBezTo>
                    <a:pt x="435" y="638"/>
                    <a:pt x="444" y="644"/>
                    <a:pt x="455" y="650"/>
                  </a:cubicBezTo>
                  <a:cubicBezTo>
                    <a:pt x="472" y="636"/>
                    <a:pt x="489" y="622"/>
                    <a:pt x="509" y="605"/>
                  </a:cubicBezTo>
                  <a:cubicBezTo>
                    <a:pt x="520" y="594"/>
                    <a:pt x="535" y="582"/>
                    <a:pt x="546" y="571"/>
                  </a:cubicBezTo>
                  <a:cubicBezTo>
                    <a:pt x="554" y="562"/>
                    <a:pt x="560" y="557"/>
                    <a:pt x="568" y="551"/>
                  </a:cubicBezTo>
                  <a:cubicBezTo>
                    <a:pt x="574" y="542"/>
                    <a:pt x="580" y="537"/>
                    <a:pt x="588" y="528"/>
                  </a:cubicBezTo>
                  <a:cubicBezTo>
                    <a:pt x="599" y="517"/>
                    <a:pt x="611" y="503"/>
                    <a:pt x="622" y="491"/>
                  </a:cubicBezTo>
                  <a:cubicBezTo>
                    <a:pt x="639" y="472"/>
                    <a:pt x="653" y="455"/>
                    <a:pt x="667" y="438"/>
                  </a:cubicBezTo>
                  <a:cubicBezTo>
                    <a:pt x="662" y="427"/>
                    <a:pt x="656" y="418"/>
                    <a:pt x="648" y="410"/>
                  </a:cubicBezTo>
                  <a:lnTo>
                    <a:pt x="399" y="166"/>
                  </a:lnTo>
                  <a:lnTo>
                    <a:pt x="399" y="166"/>
                  </a:lnTo>
                  <a:cubicBezTo>
                    <a:pt x="379" y="181"/>
                    <a:pt x="362" y="195"/>
                    <a:pt x="345" y="212"/>
                  </a:cubicBezTo>
                  <a:cubicBezTo>
                    <a:pt x="331" y="223"/>
                    <a:pt x="317" y="234"/>
                    <a:pt x="306" y="248"/>
                  </a:cubicBezTo>
                  <a:cubicBezTo>
                    <a:pt x="297" y="254"/>
                    <a:pt x="291" y="259"/>
                    <a:pt x="286" y="268"/>
                  </a:cubicBezTo>
                  <a:cubicBezTo>
                    <a:pt x="277" y="274"/>
                    <a:pt x="271" y="279"/>
                    <a:pt x="266" y="288"/>
                  </a:cubicBezTo>
                  <a:cubicBezTo>
                    <a:pt x="252" y="299"/>
                    <a:pt x="240" y="313"/>
                    <a:pt x="229" y="327"/>
                  </a:cubicBezTo>
                  <a:cubicBezTo>
                    <a:pt x="212" y="345"/>
                    <a:pt x="198" y="361"/>
                    <a:pt x="184" y="381"/>
                  </a:cubicBezTo>
                  <a:cubicBezTo>
                    <a:pt x="189" y="390"/>
                    <a:pt x="198" y="398"/>
                    <a:pt x="203" y="410"/>
                  </a:cubicBezTo>
                  <a:cubicBezTo>
                    <a:pt x="212" y="398"/>
                    <a:pt x="218" y="390"/>
                    <a:pt x="226" y="379"/>
                  </a:cubicBezTo>
                  <a:cubicBezTo>
                    <a:pt x="237" y="367"/>
                    <a:pt x="249" y="353"/>
                    <a:pt x="260" y="339"/>
                  </a:cubicBezTo>
                  <a:cubicBezTo>
                    <a:pt x="274" y="322"/>
                    <a:pt x="291" y="308"/>
                    <a:pt x="308" y="291"/>
                  </a:cubicBezTo>
                  <a:cubicBezTo>
                    <a:pt x="325" y="274"/>
                    <a:pt x="340" y="257"/>
                    <a:pt x="357" y="243"/>
                  </a:cubicBezTo>
                  <a:cubicBezTo>
                    <a:pt x="371" y="232"/>
                    <a:pt x="384" y="220"/>
                    <a:pt x="396" y="209"/>
                  </a:cubicBezTo>
                  <a:cubicBezTo>
                    <a:pt x="407" y="200"/>
                    <a:pt x="416" y="195"/>
                    <a:pt x="427" y="186"/>
                  </a:cubicBezTo>
                  <a:cubicBezTo>
                    <a:pt x="416" y="181"/>
                    <a:pt x="407" y="172"/>
                    <a:pt x="399" y="166"/>
                  </a:cubicBezTo>
                  <a:lnTo>
                    <a:pt x="738" y="0"/>
                  </a:lnTo>
                  <a:lnTo>
                    <a:pt x="738" y="0"/>
                  </a:lnTo>
                  <a:cubicBezTo>
                    <a:pt x="693" y="0"/>
                    <a:pt x="636" y="17"/>
                    <a:pt x="574" y="48"/>
                  </a:cubicBezTo>
                  <a:cubicBezTo>
                    <a:pt x="563" y="53"/>
                    <a:pt x="549" y="62"/>
                    <a:pt x="538" y="70"/>
                  </a:cubicBezTo>
                  <a:cubicBezTo>
                    <a:pt x="501" y="90"/>
                    <a:pt x="464" y="115"/>
                    <a:pt x="427" y="144"/>
                  </a:cubicBezTo>
                  <a:cubicBezTo>
                    <a:pt x="435" y="149"/>
                    <a:pt x="444" y="158"/>
                    <a:pt x="455" y="166"/>
                  </a:cubicBezTo>
                  <a:cubicBezTo>
                    <a:pt x="486" y="141"/>
                    <a:pt x="520" y="121"/>
                    <a:pt x="552" y="107"/>
                  </a:cubicBezTo>
                  <a:cubicBezTo>
                    <a:pt x="563" y="101"/>
                    <a:pt x="577" y="95"/>
                    <a:pt x="588" y="90"/>
                  </a:cubicBezTo>
                  <a:cubicBezTo>
                    <a:pt x="625" y="73"/>
                    <a:pt x="659" y="67"/>
                    <a:pt x="687" y="67"/>
                  </a:cubicBezTo>
                  <a:cubicBezTo>
                    <a:pt x="713" y="67"/>
                    <a:pt x="733" y="73"/>
                    <a:pt x="747" y="87"/>
                  </a:cubicBezTo>
                  <a:cubicBezTo>
                    <a:pt x="777" y="118"/>
                    <a:pt x="775" y="175"/>
                    <a:pt x="744" y="246"/>
                  </a:cubicBezTo>
                  <a:cubicBezTo>
                    <a:pt x="741" y="259"/>
                    <a:pt x="735" y="271"/>
                    <a:pt x="727" y="282"/>
                  </a:cubicBezTo>
                  <a:cubicBezTo>
                    <a:pt x="713" y="313"/>
                    <a:pt x="693" y="347"/>
                    <a:pt x="667" y="381"/>
                  </a:cubicBezTo>
                  <a:cubicBezTo>
                    <a:pt x="676" y="390"/>
                    <a:pt x="684" y="398"/>
                    <a:pt x="690" y="410"/>
                  </a:cubicBezTo>
                  <a:cubicBezTo>
                    <a:pt x="721" y="370"/>
                    <a:pt x="744" y="333"/>
                    <a:pt x="766" y="296"/>
                  </a:cubicBezTo>
                  <a:cubicBezTo>
                    <a:pt x="772" y="285"/>
                    <a:pt x="780" y="271"/>
                    <a:pt x="786" y="259"/>
                  </a:cubicBezTo>
                  <a:cubicBezTo>
                    <a:pt x="840" y="155"/>
                    <a:pt x="851" y="67"/>
                    <a:pt x="809" y="25"/>
                  </a:cubicBezTo>
                  <a:cubicBezTo>
                    <a:pt x="792" y="8"/>
                    <a:pt x="766" y="0"/>
                    <a:pt x="738" y="0"/>
                  </a:cubicBezTo>
                  <a:lnTo>
                    <a:pt x="162" y="4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1" name="Freeform 156"/>
            <p:cNvSpPr>
              <a:spLocks noChangeArrowheads="1"/>
            </p:cNvSpPr>
            <p:nvPr/>
          </p:nvSpPr>
          <p:spPr bwMode="auto">
            <a:xfrm>
              <a:off x="6616" y="972"/>
              <a:ext cx="192" cy="184"/>
            </a:xfrm>
            <a:custGeom>
              <a:avLst/>
              <a:gdLst>
                <a:gd name="T0" fmla="*/ 108 w 852"/>
                <a:gd name="T1" fmla="*/ 246 h 818"/>
                <a:gd name="T2" fmla="*/ 164 w 852"/>
                <a:gd name="T3" fmla="*/ 67 h 818"/>
                <a:gd name="T4" fmla="*/ 300 w 852"/>
                <a:gd name="T5" fmla="*/ 107 h 818"/>
                <a:gd name="T6" fmla="*/ 427 w 852"/>
                <a:gd name="T7" fmla="*/ 186 h 818"/>
                <a:gd name="T8" fmla="*/ 495 w 852"/>
                <a:gd name="T9" fmla="*/ 243 h 818"/>
                <a:gd name="T10" fmla="*/ 591 w 852"/>
                <a:gd name="T11" fmla="*/ 339 h 818"/>
                <a:gd name="T12" fmla="*/ 648 w 852"/>
                <a:gd name="T13" fmla="*/ 410 h 818"/>
                <a:gd name="T14" fmla="*/ 727 w 852"/>
                <a:gd name="T15" fmla="*/ 534 h 818"/>
                <a:gd name="T16" fmla="*/ 747 w 852"/>
                <a:gd name="T17" fmla="*/ 729 h 818"/>
                <a:gd name="T18" fmla="*/ 588 w 852"/>
                <a:gd name="T19" fmla="*/ 726 h 818"/>
                <a:gd name="T20" fmla="*/ 455 w 852"/>
                <a:gd name="T21" fmla="*/ 650 h 818"/>
                <a:gd name="T22" fmla="*/ 396 w 852"/>
                <a:gd name="T23" fmla="*/ 608 h 818"/>
                <a:gd name="T24" fmla="*/ 308 w 852"/>
                <a:gd name="T25" fmla="*/ 525 h 818"/>
                <a:gd name="T26" fmla="*/ 226 w 852"/>
                <a:gd name="T27" fmla="*/ 438 h 818"/>
                <a:gd name="T28" fmla="*/ 184 w 852"/>
                <a:gd name="T29" fmla="*/ 381 h 818"/>
                <a:gd name="T30" fmla="*/ 108 w 852"/>
                <a:gd name="T31" fmla="*/ 246 h 818"/>
                <a:gd name="T32" fmla="*/ 116 w 852"/>
                <a:gd name="T33" fmla="*/ 0 h 818"/>
                <a:gd name="T34" fmla="*/ 65 w 852"/>
                <a:gd name="T35" fmla="*/ 259 h 818"/>
                <a:gd name="T36" fmla="*/ 162 w 852"/>
                <a:gd name="T37" fmla="*/ 410 h 818"/>
                <a:gd name="T38" fmla="*/ 229 w 852"/>
                <a:gd name="T39" fmla="*/ 491 h 818"/>
                <a:gd name="T40" fmla="*/ 286 w 852"/>
                <a:gd name="T41" fmla="*/ 551 h 818"/>
                <a:gd name="T42" fmla="*/ 345 w 852"/>
                <a:gd name="T43" fmla="*/ 605 h 818"/>
                <a:gd name="T44" fmla="*/ 427 w 852"/>
                <a:gd name="T45" fmla="*/ 672 h 818"/>
                <a:gd name="T46" fmla="*/ 574 w 852"/>
                <a:gd name="T47" fmla="*/ 769 h 818"/>
                <a:gd name="T48" fmla="*/ 809 w 852"/>
                <a:gd name="T49" fmla="*/ 791 h 818"/>
                <a:gd name="T50" fmla="*/ 766 w 852"/>
                <a:gd name="T51" fmla="*/ 520 h 818"/>
                <a:gd name="T52" fmla="*/ 667 w 852"/>
                <a:gd name="T53" fmla="*/ 381 h 818"/>
                <a:gd name="T54" fmla="*/ 588 w 852"/>
                <a:gd name="T55" fmla="*/ 288 h 818"/>
                <a:gd name="T56" fmla="*/ 546 w 852"/>
                <a:gd name="T57" fmla="*/ 248 h 818"/>
                <a:gd name="T58" fmla="*/ 455 w 852"/>
                <a:gd name="T59" fmla="*/ 166 h 818"/>
                <a:gd name="T60" fmla="*/ 314 w 852"/>
                <a:gd name="T61" fmla="*/ 67 h 818"/>
                <a:gd name="T62" fmla="*/ 116 w 852"/>
                <a:gd name="T63"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2" h="818">
                  <a:moveTo>
                    <a:pt x="108" y="246"/>
                  </a:moveTo>
                  <a:lnTo>
                    <a:pt x="108" y="246"/>
                  </a:lnTo>
                  <a:cubicBezTo>
                    <a:pt x="76" y="175"/>
                    <a:pt x="74" y="118"/>
                    <a:pt x="105" y="87"/>
                  </a:cubicBezTo>
                  <a:cubicBezTo>
                    <a:pt x="119" y="73"/>
                    <a:pt x="139" y="67"/>
                    <a:pt x="164" y="67"/>
                  </a:cubicBezTo>
                  <a:cubicBezTo>
                    <a:pt x="192" y="67"/>
                    <a:pt x="226" y="73"/>
                    <a:pt x="263" y="90"/>
                  </a:cubicBezTo>
                  <a:cubicBezTo>
                    <a:pt x="277" y="95"/>
                    <a:pt x="289" y="101"/>
                    <a:pt x="300" y="107"/>
                  </a:cubicBezTo>
                  <a:cubicBezTo>
                    <a:pt x="331" y="121"/>
                    <a:pt x="365" y="141"/>
                    <a:pt x="399" y="166"/>
                  </a:cubicBezTo>
                  <a:cubicBezTo>
                    <a:pt x="407" y="172"/>
                    <a:pt x="416" y="181"/>
                    <a:pt x="427" y="186"/>
                  </a:cubicBezTo>
                  <a:cubicBezTo>
                    <a:pt x="435" y="195"/>
                    <a:pt x="444" y="200"/>
                    <a:pt x="455" y="209"/>
                  </a:cubicBezTo>
                  <a:cubicBezTo>
                    <a:pt x="467" y="220"/>
                    <a:pt x="481" y="232"/>
                    <a:pt x="495" y="243"/>
                  </a:cubicBezTo>
                  <a:cubicBezTo>
                    <a:pt x="512" y="257"/>
                    <a:pt x="529" y="274"/>
                    <a:pt x="543" y="291"/>
                  </a:cubicBezTo>
                  <a:cubicBezTo>
                    <a:pt x="560" y="308"/>
                    <a:pt x="577" y="322"/>
                    <a:pt x="591" y="339"/>
                  </a:cubicBezTo>
                  <a:cubicBezTo>
                    <a:pt x="602" y="353"/>
                    <a:pt x="614" y="367"/>
                    <a:pt x="625" y="379"/>
                  </a:cubicBezTo>
                  <a:cubicBezTo>
                    <a:pt x="633" y="390"/>
                    <a:pt x="642" y="398"/>
                    <a:pt x="648" y="410"/>
                  </a:cubicBezTo>
                  <a:cubicBezTo>
                    <a:pt x="656" y="418"/>
                    <a:pt x="662" y="427"/>
                    <a:pt x="667" y="438"/>
                  </a:cubicBezTo>
                  <a:cubicBezTo>
                    <a:pt x="693" y="469"/>
                    <a:pt x="713" y="503"/>
                    <a:pt x="727" y="534"/>
                  </a:cubicBezTo>
                  <a:cubicBezTo>
                    <a:pt x="735" y="545"/>
                    <a:pt x="741" y="559"/>
                    <a:pt x="744" y="571"/>
                  </a:cubicBezTo>
                  <a:cubicBezTo>
                    <a:pt x="775" y="641"/>
                    <a:pt x="777" y="698"/>
                    <a:pt x="747" y="729"/>
                  </a:cubicBezTo>
                  <a:cubicBezTo>
                    <a:pt x="733" y="743"/>
                    <a:pt x="713" y="752"/>
                    <a:pt x="687" y="752"/>
                  </a:cubicBezTo>
                  <a:cubicBezTo>
                    <a:pt x="659" y="752"/>
                    <a:pt x="625" y="743"/>
                    <a:pt x="588" y="726"/>
                  </a:cubicBezTo>
                  <a:cubicBezTo>
                    <a:pt x="577" y="723"/>
                    <a:pt x="563" y="718"/>
                    <a:pt x="552" y="709"/>
                  </a:cubicBezTo>
                  <a:cubicBezTo>
                    <a:pt x="520" y="695"/>
                    <a:pt x="486" y="675"/>
                    <a:pt x="455" y="650"/>
                  </a:cubicBezTo>
                  <a:cubicBezTo>
                    <a:pt x="444" y="644"/>
                    <a:pt x="435" y="638"/>
                    <a:pt x="427" y="630"/>
                  </a:cubicBezTo>
                  <a:cubicBezTo>
                    <a:pt x="416" y="625"/>
                    <a:pt x="407" y="616"/>
                    <a:pt x="396" y="608"/>
                  </a:cubicBezTo>
                  <a:cubicBezTo>
                    <a:pt x="384" y="596"/>
                    <a:pt x="371" y="585"/>
                    <a:pt x="357" y="574"/>
                  </a:cubicBezTo>
                  <a:cubicBezTo>
                    <a:pt x="340" y="559"/>
                    <a:pt x="325" y="542"/>
                    <a:pt x="308" y="525"/>
                  </a:cubicBezTo>
                  <a:cubicBezTo>
                    <a:pt x="291" y="511"/>
                    <a:pt x="274" y="494"/>
                    <a:pt x="260" y="477"/>
                  </a:cubicBezTo>
                  <a:cubicBezTo>
                    <a:pt x="249" y="463"/>
                    <a:pt x="237" y="449"/>
                    <a:pt x="226" y="438"/>
                  </a:cubicBezTo>
                  <a:cubicBezTo>
                    <a:pt x="218" y="427"/>
                    <a:pt x="212" y="418"/>
                    <a:pt x="203" y="410"/>
                  </a:cubicBezTo>
                  <a:cubicBezTo>
                    <a:pt x="198" y="398"/>
                    <a:pt x="189" y="390"/>
                    <a:pt x="184" y="381"/>
                  </a:cubicBezTo>
                  <a:cubicBezTo>
                    <a:pt x="159" y="347"/>
                    <a:pt x="139" y="313"/>
                    <a:pt x="125" y="282"/>
                  </a:cubicBezTo>
                  <a:cubicBezTo>
                    <a:pt x="119" y="271"/>
                    <a:pt x="113" y="259"/>
                    <a:pt x="108" y="246"/>
                  </a:cubicBezTo>
                  <a:lnTo>
                    <a:pt x="116" y="0"/>
                  </a:lnTo>
                  <a:lnTo>
                    <a:pt x="116" y="0"/>
                  </a:lnTo>
                  <a:cubicBezTo>
                    <a:pt x="85" y="0"/>
                    <a:pt x="59" y="8"/>
                    <a:pt x="42" y="25"/>
                  </a:cubicBezTo>
                  <a:cubicBezTo>
                    <a:pt x="0" y="67"/>
                    <a:pt x="11" y="155"/>
                    <a:pt x="65" y="259"/>
                  </a:cubicBezTo>
                  <a:cubicBezTo>
                    <a:pt x="71" y="271"/>
                    <a:pt x="79" y="285"/>
                    <a:pt x="85" y="296"/>
                  </a:cubicBezTo>
                  <a:cubicBezTo>
                    <a:pt x="108" y="333"/>
                    <a:pt x="133" y="370"/>
                    <a:pt x="162" y="410"/>
                  </a:cubicBezTo>
                  <a:cubicBezTo>
                    <a:pt x="167" y="418"/>
                    <a:pt x="175" y="427"/>
                    <a:pt x="184" y="438"/>
                  </a:cubicBezTo>
                  <a:cubicBezTo>
                    <a:pt x="198" y="455"/>
                    <a:pt x="212" y="472"/>
                    <a:pt x="229" y="491"/>
                  </a:cubicBezTo>
                  <a:cubicBezTo>
                    <a:pt x="240" y="503"/>
                    <a:pt x="252" y="517"/>
                    <a:pt x="266" y="528"/>
                  </a:cubicBezTo>
                  <a:cubicBezTo>
                    <a:pt x="271" y="537"/>
                    <a:pt x="277" y="542"/>
                    <a:pt x="286" y="551"/>
                  </a:cubicBezTo>
                  <a:cubicBezTo>
                    <a:pt x="291" y="557"/>
                    <a:pt x="297" y="562"/>
                    <a:pt x="306" y="571"/>
                  </a:cubicBezTo>
                  <a:cubicBezTo>
                    <a:pt x="317" y="582"/>
                    <a:pt x="331" y="594"/>
                    <a:pt x="345" y="605"/>
                  </a:cubicBezTo>
                  <a:cubicBezTo>
                    <a:pt x="362" y="622"/>
                    <a:pt x="379" y="636"/>
                    <a:pt x="399" y="650"/>
                  </a:cubicBezTo>
                  <a:cubicBezTo>
                    <a:pt x="407" y="658"/>
                    <a:pt x="416" y="667"/>
                    <a:pt x="427" y="672"/>
                  </a:cubicBezTo>
                  <a:cubicBezTo>
                    <a:pt x="464" y="703"/>
                    <a:pt x="501" y="726"/>
                    <a:pt x="538" y="749"/>
                  </a:cubicBezTo>
                  <a:cubicBezTo>
                    <a:pt x="549" y="755"/>
                    <a:pt x="563" y="763"/>
                    <a:pt x="574" y="769"/>
                  </a:cubicBezTo>
                  <a:cubicBezTo>
                    <a:pt x="636" y="800"/>
                    <a:pt x="693" y="817"/>
                    <a:pt x="738" y="817"/>
                  </a:cubicBezTo>
                  <a:cubicBezTo>
                    <a:pt x="766" y="817"/>
                    <a:pt x="792" y="808"/>
                    <a:pt x="809" y="791"/>
                  </a:cubicBezTo>
                  <a:cubicBezTo>
                    <a:pt x="851" y="749"/>
                    <a:pt x="840" y="661"/>
                    <a:pt x="786" y="557"/>
                  </a:cubicBezTo>
                  <a:cubicBezTo>
                    <a:pt x="780" y="545"/>
                    <a:pt x="772" y="531"/>
                    <a:pt x="766" y="520"/>
                  </a:cubicBezTo>
                  <a:cubicBezTo>
                    <a:pt x="744" y="483"/>
                    <a:pt x="721" y="446"/>
                    <a:pt x="690" y="410"/>
                  </a:cubicBezTo>
                  <a:cubicBezTo>
                    <a:pt x="684" y="398"/>
                    <a:pt x="676" y="390"/>
                    <a:pt x="667" y="381"/>
                  </a:cubicBezTo>
                  <a:cubicBezTo>
                    <a:pt x="653" y="361"/>
                    <a:pt x="639" y="345"/>
                    <a:pt x="622" y="327"/>
                  </a:cubicBezTo>
                  <a:cubicBezTo>
                    <a:pt x="611" y="313"/>
                    <a:pt x="599" y="299"/>
                    <a:pt x="588" y="288"/>
                  </a:cubicBezTo>
                  <a:cubicBezTo>
                    <a:pt x="580" y="279"/>
                    <a:pt x="574" y="274"/>
                    <a:pt x="568" y="268"/>
                  </a:cubicBezTo>
                  <a:cubicBezTo>
                    <a:pt x="560" y="259"/>
                    <a:pt x="554" y="254"/>
                    <a:pt x="546" y="248"/>
                  </a:cubicBezTo>
                  <a:cubicBezTo>
                    <a:pt x="535" y="234"/>
                    <a:pt x="520" y="223"/>
                    <a:pt x="509" y="212"/>
                  </a:cubicBezTo>
                  <a:cubicBezTo>
                    <a:pt x="489" y="195"/>
                    <a:pt x="472" y="181"/>
                    <a:pt x="455" y="166"/>
                  </a:cubicBezTo>
                  <a:cubicBezTo>
                    <a:pt x="444" y="158"/>
                    <a:pt x="435" y="149"/>
                    <a:pt x="427" y="144"/>
                  </a:cubicBezTo>
                  <a:cubicBezTo>
                    <a:pt x="387" y="115"/>
                    <a:pt x="351" y="90"/>
                    <a:pt x="314" y="67"/>
                  </a:cubicBezTo>
                  <a:cubicBezTo>
                    <a:pt x="303" y="62"/>
                    <a:pt x="289" y="53"/>
                    <a:pt x="277" y="48"/>
                  </a:cubicBezTo>
                  <a:cubicBezTo>
                    <a:pt x="215" y="17"/>
                    <a:pt x="159" y="0"/>
                    <a:pt x="116" y="0"/>
                  </a:cubicBezTo>
                  <a:lnTo>
                    <a:pt x="108" y="2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2" name="Freeform 157"/>
            <p:cNvSpPr>
              <a:spLocks noChangeArrowheads="1"/>
            </p:cNvSpPr>
            <p:nvPr/>
          </p:nvSpPr>
          <p:spPr bwMode="auto">
            <a:xfrm>
              <a:off x="6694" y="1046"/>
              <a:ext cx="37" cy="37"/>
            </a:xfrm>
            <a:custGeom>
              <a:avLst/>
              <a:gdLst>
                <a:gd name="T0" fmla="*/ 85 w 168"/>
                <a:gd name="T1" fmla="*/ 0 h 167"/>
                <a:gd name="T2" fmla="*/ 85 w 168"/>
                <a:gd name="T3" fmla="*/ 0 h 167"/>
                <a:gd name="T4" fmla="*/ 0 w 168"/>
                <a:gd name="T5" fmla="*/ 85 h 167"/>
                <a:gd name="T6" fmla="*/ 85 w 168"/>
                <a:gd name="T7" fmla="*/ 166 h 167"/>
                <a:gd name="T8" fmla="*/ 167 w 168"/>
                <a:gd name="T9" fmla="*/ 85 h 167"/>
                <a:gd name="T10" fmla="*/ 85 w 168"/>
                <a:gd name="T11" fmla="*/ 0 h 167"/>
              </a:gdLst>
              <a:ahLst/>
              <a:cxnLst>
                <a:cxn ang="0">
                  <a:pos x="T0" y="T1"/>
                </a:cxn>
                <a:cxn ang="0">
                  <a:pos x="T2" y="T3"/>
                </a:cxn>
                <a:cxn ang="0">
                  <a:pos x="T4" y="T5"/>
                </a:cxn>
                <a:cxn ang="0">
                  <a:pos x="T6" y="T7"/>
                </a:cxn>
                <a:cxn ang="0">
                  <a:pos x="T8" y="T9"/>
                </a:cxn>
                <a:cxn ang="0">
                  <a:pos x="T10" y="T11"/>
                </a:cxn>
              </a:cxnLst>
              <a:rect l="0" t="0" r="r" b="b"/>
              <a:pathLst>
                <a:path w="168" h="167">
                  <a:moveTo>
                    <a:pt x="85" y="0"/>
                  </a:moveTo>
                  <a:lnTo>
                    <a:pt x="85" y="0"/>
                  </a:lnTo>
                  <a:cubicBezTo>
                    <a:pt x="37" y="0"/>
                    <a:pt x="0" y="36"/>
                    <a:pt x="0" y="85"/>
                  </a:cubicBezTo>
                  <a:cubicBezTo>
                    <a:pt x="0" y="130"/>
                    <a:pt x="37" y="166"/>
                    <a:pt x="85" y="166"/>
                  </a:cubicBezTo>
                  <a:cubicBezTo>
                    <a:pt x="130" y="166"/>
                    <a:pt x="167" y="130"/>
                    <a:pt x="167" y="85"/>
                  </a:cubicBezTo>
                  <a:cubicBezTo>
                    <a:pt x="167" y="36"/>
                    <a:pt x="130" y="0"/>
                    <a:pt x="8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3" name="Freeform 158"/>
            <p:cNvSpPr>
              <a:spLocks noChangeArrowheads="1"/>
            </p:cNvSpPr>
            <p:nvPr/>
          </p:nvSpPr>
          <p:spPr bwMode="auto">
            <a:xfrm>
              <a:off x="6332" y="1523"/>
              <a:ext cx="204" cy="181"/>
            </a:xfrm>
            <a:custGeom>
              <a:avLst/>
              <a:gdLst>
                <a:gd name="T0" fmla="*/ 449 w 905"/>
                <a:gd name="T1" fmla="*/ 727 h 802"/>
                <a:gd name="T2" fmla="*/ 449 w 905"/>
                <a:gd name="T3" fmla="*/ 727 h 802"/>
                <a:gd name="T4" fmla="*/ 313 w 905"/>
                <a:gd name="T5" fmla="*/ 699 h 802"/>
                <a:gd name="T6" fmla="*/ 152 w 905"/>
                <a:gd name="T7" fmla="*/ 266 h 802"/>
                <a:gd name="T8" fmla="*/ 449 w 905"/>
                <a:gd name="T9" fmla="*/ 77 h 802"/>
                <a:gd name="T10" fmla="*/ 585 w 905"/>
                <a:gd name="T11" fmla="*/ 105 h 802"/>
                <a:gd name="T12" fmla="*/ 746 w 905"/>
                <a:gd name="T13" fmla="*/ 537 h 802"/>
                <a:gd name="T14" fmla="*/ 449 w 905"/>
                <a:gd name="T15" fmla="*/ 727 h 802"/>
                <a:gd name="T16" fmla="*/ 449 w 905"/>
                <a:gd name="T17" fmla="*/ 0 h 802"/>
                <a:gd name="T18" fmla="*/ 449 w 905"/>
                <a:gd name="T19" fmla="*/ 0 h 802"/>
                <a:gd name="T20" fmla="*/ 85 w 905"/>
                <a:gd name="T21" fmla="*/ 235 h 802"/>
                <a:gd name="T22" fmla="*/ 234 w 905"/>
                <a:gd name="T23" fmla="*/ 741 h 802"/>
                <a:gd name="T24" fmla="*/ 251 w 905"/>
                <a:gd name="T25" fmla="*/ 704 h 802"/>
                <a:gd name="T26" fmla="*/ 350 w 905"/>
                <a:gd name="T27" fmla="*/ 750 h 802"/>
                <a:gd name="T28" fmla="*/ 333 w 905"/>
                <a:gd name="T29" fmla="*/ 784 h 802"/>
                <a:gd name="T30" fmla="*/ 449 w 905"/>
                <a:gd name="T31" fmla="*/ 801 h 802"/>
                <a:gd name="T32" fmla="*/ 814 w 905"/>
                <a:gd name="T33" fmla="*/ 566 h 802"/>
                <a:gd name="T34" fmla="*/ 616 w 905"/>
                <a:gd name="T35" fmla="*/ 37 h 802"/>
                <a:gd name="T36" fmla="*/ 449 w 905"/>
                <a:gd name="T37" fmla="*/ 0 h 802"/>
                <a:gd name="T38" fmla="*/ 449 w 905"/>
                <a:gd name="T39" fmla="*/ 727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5" h="802">
                  <a:moveTo>
                    <a:pt x="449" y="727"/>
                  </a:moveTo>
                  <a:lnTo>
                    <a:pt x="449" y="727"/>
                  </a:lnTo>
                  <a:cubicBezTo>
                    <a:pt x="404" y="727"/>
                    <a:pt x="359" y="718"/>
                    <a:pt x="313" y="699"/>
                  </a:cubicBezTo>
                  <a:cubicBezTo>
                    <a:pt x="149" y="623"/>
                    <a:pt x="79" y="430"/>
                    <a:pt x="152" y="266"/>
                  </a:cubicBezTo>
                  <a:cubicBezTo>
                    <a:pt x="206" y="147"/>
                    <a:pt x="325" y="77"/>
                    <a:pt x="449" y="77"/>
                  </a:cubicBezTo>
                  <a:cubicBezTo>
                    <a:pt x="494" y="77"/>
                    <a:pt x="540" y="85"/>
                    <a:pt x="585" y="105"/>
                  </a:cubicBezTo>
                  <a:cubicBezTo>
                    <a:pt x="746" y="178"/>
                    <a:pt x="820" y="374"/>
                    <a:pt x="746" y="537"/>
                  </a:cubicBezTo>
                  <a:cubicBezTo>
                    <a:pt x="689" y="657"/>
                    <a:pt x="574" y="727"/>
                    <a:pt x="449" y="727"/>
                  </a:cubicBezTo>
                  <a:lnTo>
                    <a:pt x="449" y="0"/>
                  </a:lnTo>
                  <a:lnTo>
                    <a:pt x="449" y="0"/>
                  </a:lnTo>
                  <a:cubicBezTo>
                    <a:pt x="296" y="0"/>
                    <a:pt x="152" y="88"/>
                    <a:pt x="85" y="235"/>
                  </a:cubicBezTo>
                  <a:cubicBezTo>
                    <a:pt x="0" y="419"/>
                    <a:pt x="68" y="634"/>
                    <a:pt x="234" y="741"/>
                  </a:cubicBezTo>
                  <a:cubicBezTo>
                    <a:pt x="251" y="704"/>
                    <a:pt x="251" y="704"/>
                    <a:pt x="251" y="704"/>
                  </a:cubicBezTo>
                  <a:cubicBezTo>
                    <a:pt x="350" y="750"/>
                    <a:pt x="350" y="750"/>
                    <a:pt x="350" y="750"/>
                  </a:cubicBezTo>
                  <a:cubicBezTo>
                    <a:pt x="333" y="784"/>
                    <a:pt x="333" y="784"/>
                    <a:pt x="333" y="784"/>
                  </a:cubicBezTo>
                  <a:cubicBezTo>
                    <a:pt x="373" y="795"/>
                    <a:pt x="410" y="801"/>
                    <a:pt x="449" y="801"/>
                  </a:cubicBezTo>
                  <a:cubicBezTo>
                    <a:pt x="602" y="801"/>
                    <a:pt x="746" y="716"/>
                    <a:pt x="814" y="566"/>
                  </a:cubicBezTo>
                  <a:cubicBezTo>
                    <a:pt x="904" y="365"/>
                    <a:pt x="817" y="128"/>
                    <a:pt x="616" y="37"/>
                  </a:cubicBezTo>
                  <a:cubicBezTo>
                    <a:pt x="562" y="12"/>
                    <a:pt x="506" y="0"/>
                    <a:pt x="449" y="0"/>
                  </a:cubicBezTo>
                  <a:lnTo>
                    <a:pt x="449" y="7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4" name="Freeform 159"/>
            <p:cNvSpPr>
              <a:spLocks noChangeArrowheads="1"/>
            </p:cNvSpPr>
            <p:nvPr/>
          </p:nvSpPr>
          <p:spPr bwMode="auto">
            <a:xfrm>
              <a:off x="6375" y="1682"/>
              <a:ext cx="35" cy="38"/>
            </a:xfrm>
            <a:custGeom>
              <a:avLst/>
              <a:gdLst>
                <a:gd name="T0" fmla="*/ 59 w 159"/>
                <a:gd name="T1" fmla="*/ 0 h 174"/>
                <a:gd name="T2" fmla="*/ 59 w 159"/>
                <a:gd name="T3" fmla="*/ 0 h 174"/>
                <a:gd name="T4" fmla="*/ 42 w 159"/>
                <a:gd name="T5" fmla="*/ 37 h 174"/>
                <a:gd name="T6" fmla="*/ 0 w 159"/>
                <a:gd name="T7" fmla="*/ 128 h 174"/>
                <a:gd name="T8" fmla="*/ 23 w 159"/>
                <a:gd name="T9" fmla="*/ 125 h 174"/>
                <a:gd name="T10" fmla="*/ 59 w 159"/>
                <a:gd name="T11" fmla="*/ 133 h 174"/>
                <a:gd name="T12" fmla="*/ 99 w 159"/>
                <a:gd name="T13" fmla="*/ 173 h 174"/>
                <a:gd name="T14" fmla="*/ 141 w 159"/>
                <a:gd name="T15" fmla="*/ 80 h 174"/>
                <a:gd name="T16" fmla="*/ 158 w 159"/>
                <a:gd name="T17" fmla="*/ 46 h 174"/>
                <a:gd name="T18" fmla="*/ 59 w 159"/>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74">
                  <a:moveTo>
                    <a:pt x="59" y="0"/>
                  </a:moveTo>
                  <a:lnTo>
                    <a:pt x="59" y="0"/>
                  </a:lnTo>
                  <a:cubicBezTo>
                    <a:pt x="42" y="37"/>
                    <a:pt x="42" y="37"/>
                    <a:pt x="42" y="37"/>
                  </a:cubicBezTo>
                  <a:cubicBezTo>
                    <a:pt x="0" y="128"/>
                    <a:pt x="0" y="128"/>
                    <a:pt x="0" y="128"/>
                  </a:cubicBezTo>
                  <a:cubicBezTo>
                    <a:pt x="8" y="128"/>
                    <a:pt x="14" y="125"/>
                    <a:pt x="23" y="125"/>
                  </a:cubicBezTo>
                  <a:cubicBezTo>
                    <a:pt x="34" y="125"/>
                    <a:pt x="48" y="128"/>
                    <a:pt x="59" y="133"/>
                  </a:cubicBezTo>
                  <a:cubicBezTo>
                    <a:pt x="76" y="142"/>
                    <a:pt x="90" y="156"/>
                    <a:pt x="99" y="173"/>
                  </a:cubicBezTo>
                  <a:cubicBezTo>
                    <a:pt x="141" y="80"/>
                    <a:pt x="141" y="80"/>
                    <a:pt x="141" y="80"/>
                  </a:cubicBezTo>
                  <a:cubicBezTo>
                    <a:pt x="158" y="46"/>
                    <a:pt x="158" y="46"/>
                    <a:pt x="158" y="46"/>
                  </a:cubicBezTo>
                  <a:cubicBezTo>
                    <a:pt x="59" y="0"/>
                    <a:pt x="59" y="0"/>
                    <a:pt x="5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5" name="Freeform 160"/>
            <p:cNvSpPr>
              <a:spLocks noChangeArrowheads="1"/>
            </p:cNvSpPr>
            <p:nvPr/>
          </p:nvSpPr>
          <p:spPr bwMode="auto">
            <a:xfrm>
              <a:off x="6323" y="1711"/>
              <a:ext cx="77" cy="115"/>
            </a:xfrm>
            <a:custGeom>
              <a:avLst/>
              <a:gdLst>
                <a:gd name="T0" fmla="*/ 252 w 343"/>
                <a:gd name="T1" fmla="*/ 0 h 510"/>
                <a:gd name="T2" fmla="*/ 252 w 343"/>
                <a:gd name="T3" fmla="*/ 0 h 510"/>
                <a:gd name="T4" fmla="*/ 229 w 343"/>
                <a:gd name="T5" fmla="*/ 3 h 510"/>
                <a:gd name="T6" fmla="*/ 172 w 343"/>
                <a:gd name="T7" fmla="*/ 51 h 510"/>
                <a:gd name="T8" fmla="*/ 20 w 343"/>
                <a:gd name="T9" fmla="*/ 387 h 510"/>
                <a:gd name="T10" fmla="*/ 62 w 343"/>
                <a:gd name="T11" fmla="*/ 500 h 510"/>
                <a:gd name="T12" fmla="*/ 99 w 343"/>
                <a:gd name="T13" fmla="*/ 509 h 510"/>
                <a:gd name="T14" fmla="*/ 178 w 343"/>
                <a:gd name="T15" fmla="*/ 458 h 510"/>
                <a:gd name="T16" fmla="*/ 331 w 343"/>
                <a:gd name="T17" fmla="*/ 124 h 510"/>
                <a:gd name="T18" fmla="*/ 328 w 343"/>
                <a:gd name="T19" fmla="*/ 48 h 510"/>
                <a:gd name="T20" fmla="*/ 288 w 343"/>
                <a:gd name="T21" fmla="*/ 8 h 510"/>
                <a:gd name="T22" fmla="*/ 252 w 343"/>
                <a:gd name="T23"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3" h="510">
                  <a:moveTo>
                    <a:pt x="252" y="0"/>
                  </a:moveTo>
                  <a:lnTo>
                    <a:pt x="252" y="0"/>
                  </a:lnTo>
                  <a:cubicBezTo>
                    <a:pt x="243" y="0"/>
                    <a:pt x="237" y="3"/>
                    <a:pt x="229" y="3"/>
                  </a:cubicBezTo>
                  <a:cubicBezTo>
                    <a:pt x="206" y="11"/>
                    <a:pt x="184" y="28"/>
                    <a:pt x="172" y="51"/>
                  </a:cubicBezTo>
                  <a:cubicBezTo>
                    <a:pt x="20" y="387"/>
                    <a:pt x="20" y="387"/>
                    <a:pt x="20" y="387"/>
                  </a:cubicBezTo>
                  <a:cubicBezTo>
                    <a:pt x="0" y="430"/>
                    <a:pt x="20" y="480"/>
                    <a:pt x="62" y="500"/>
                  </a:cubicBezTo>
                  <a:cubicBezTo>
                    <a:pt x="76" y="506"/>
                    <a:pt x="88" y="509"/>
                    <a:pt x="99" y="509"/>
                  </a:cubicBezTo>
                  <a:cubicBezTo>
                    <a:pt x="133" y="509"/>
                    <a:pt x="164" y="489"/>
                    <a:pt x="178" y="458"/>
                  </a:cubicBezTo>
                  <a:cubicBezTo>
                    <a:pt x="331" y="124"/>
                    <a:pt x="331" y="124"/>
                    <a:pt x="331" y="124"/>
                  </a:cubicBezTo>
                  <a:cubicBezTo>
                    <a:pt x="342" y="99"/>
                    <a:pt x="339" y="70"/>
                    <a:pt x="328" y="48"/>
                  </a:cubicBezTo>
                  <a:cubicBezTo>
                    <a:pt x="319" y="31"/>
                    <a:pt x="305" y="17"/>
                    <a:pt x="288" y="8"/>
                  </a:cubicBezTo>
                  <a:cubicBezTo>
                    <a:pt x="277" y="3"/>
                    <a:pt x="263" y="0"/>
                    <a:pt x="25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6" name="Freeform 161"/>
            <p:cNvSpPr>
              <a:spLocks noChangeArrowheads="1"/>
            </p:cNvSpPr>
            <p:nvPr/>
          </p:nvSpPr>
          <p:spPr bwMode="auto">
            <a:xfrm>
              <a:off x="5384" y="1621"/>
              <a:ext cx="201" cy="181"/>
            </a:xfrm>
            <a:custGeom>
              <a:avLst/>
              <a:gdLst>
                <a:gd name="T0" fmla="*/ 450 w 889"/>
                <a:gd name="T1" fmla="*/ 724 h 801"/>
                <a:gd name="T2" fmla="*/ 450 w 889"/>
                <a:gd name="T3" fmla="*/ 724 h 801"/>
                <a:gd name="T4" fmla="*/ 198 w 889"/>
                <a:gd name="T5" fmla="*/ 605 h 801"/>
                <a:gd name="T6" fmla="*/ 243 w 889"/>
                <a:gd name="T7" fmla="*/ 147 h 801"/>
                <a:gd name="T8" fmla="*/ 450 w 889"/>
                <a:gd name="T9" fmla="*/ 74 h 801"/>
                <a:gd name="T10" fmla="*/ 701 w 889"/>
                <a:gd name="T11" fmla="*/ 195 h 801"/>
                <a:gd name="T12" fmla="*/ 653 w 889"/>
                <a:gd name="T13" fmla="*/ 653 h 801"/>
                <a:gd name="T14" fmla="*/ 450 w 889"/>
                <a:gd name="T15" fmla="*/ 724 h 801"/>
                <a:gd name="T16" fmla="*/ 450 w 889"/>
                <a:gd name="T17" fmla="*/ 0 h 801"/>
                <a:gd name="T18" fmla="*/ 450 w 889"/>
                <a:gd name="T19" fmla="*/ 0 h 801"/>
                <a:gd name="T20" fmla="*/ 198 w 889"/>
                <a:gd name="T21" fmla="*/ 88 h 801"/>
                <a:gd name="T22" fmla="*/ 139 w 889"/>
                <a:gd name="T23" fmla="*/ 650 h 801"/>
                <a:gd name="T24" fmla="*/ 450 w 889"/>
                <a:gd name="T25" fmla="*/ 800 h 801"/>
                <a:gd name="T26" fmla="*/ 656 w 889"/>
                <a:gd name="T27" fmla="*/ 741 h 801"/>
                <a:gd name="T28" fmla="*/ 633 w 889"/>
                <a:gd name="T29" fmla="*/ 710 h 801"/>
                <a:gd name="T30" fmla="*/ 716 w 889"/>
                <a:gd name="T31" fmla="*/ 642 h 801"/>
                <a:gd name="T32" fmla="*/ 741 w 889"/>
                <a:gd name="T33" fmla="*/ 673 h 801"/>
                <a:gd name="T34" fmla="*/ 761 w 889"/>
                <a:gd name="T35" fmla="*/ 147 h 801"/>
                <a:gd name="T36" fmla="*/ 450 w 889"/>
                <a:gd name="T37" fmla="*/ 0 h 801"/>
                <a:gd name="T38" fmla="*/ 450 w 889"/>
                <a:gd name="T39" fmla="*/ 724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801">
                  <a:moveTo>
                    <a:pt x="450" y="724"/>
                  </a:moveTo>
                  <a:lnTo>
                    <a:pt x="450" y="724"/>
                  </a:lnTo>
                  <a:cubicBezTo>
                    <a:pt x="357" y="724"/>
                    <a:pt x="260" y="684"/>
                    <a:pt x="198" y="605"/>
                  </a:cubicBezTo>
                  <a:cubicBezTo>
                    <a:pt x="82" y="464"/>
                    <a:pt x="105" y="260"/>
                    <a:pt x="243" y="147"/>
                  </a:cubicBezTo>
                  <a:cubicBezTo>
                    <a:pt x="305" y="96"/>
                    <a:pt x="376" y="74"/>
                    <a:pt x="450" y="74"/>
                  </a:cubicBezTo>
                  <a:cubicBezTo>
                    <a:pt x="543" y="74"/>
                    <a:pt x="639" y="113"/>
                    <a:pt x="701" y="195"/>
                  </a:cubicBezTo>
                  <a:cubicBezTo>
                    <a:pt x="814" y="334"/>
                    <a:pt x="795" y="537"/>
                    <a:pt x="653" y="653"/>
                  </a:cubicBezTo>
                  <a:cubicBezTo>
                    <a:pt x="594" y="701"/>
                    <a:pt x="523" y="724"/>
                    <a:pt x="450" y="724"/>
                  </a:cubicBezTo>
                  <a:lnTo>
                    <a:pt x="450" y="0"/>
                  </a:lnTo>
                  <a:lnTo>
                    <a:pt x="450" y="0"/>
                  </a:lnTo>
                  <a:cubicBezTo>
                    <a:pt x="362" y="0"/>
                    <a:pt x="271" y="28"/>
                    <a:pt x="198" y="88"/>
                  </a:cubicBezTo>
                  <a:cubicBezTo>
                    <a:pt x="26" y="226"/>
                    <a:pt x="0" y="481"/>
                    <a:pt x="139" y="650"/>
                  </a:cubicBezTo>
                  <a:cubicBezTo>
                    <a:pt x="218" y="749"/>
                    <a:pt x="334" y="800"/>
                    <a:pt x="450" y="800"/>
                  </a:cubicBezTo>
                  <a:cubicBezTo>
                    <a:pt x="520" y="800"/>
                    <a:pt x="594" y="780"/>
                    <a:pt x="656" y="741"/>
                  </a:cubicBezTo>
                  <a:cubicBezTo>
                    <a:pt x="633" y="710"/>
                    <a:pt x="633" y="710"/>
                    <a:pt x="633" y="710"/>
                  </a:cubicBezTo>
                  <a:cubicBezTo>
                    <a:pt x="716" y="642"/>
                    <a:pt x="716" y="642"/>
                    <a:pt x="716" y="642"/>
                  </a:cubicBezTo>
                  <a:cubicBezTo>
                    <a:pt x="741" y="673"/>
                    <a:pt x="741" y="673"/>
                    <a:pt x="741" y="673"/>
                  </a:cubicBezTo>
                  <a:cubicBezTo>
                    <a:pt x="877" y="529"/>
                    <a:pt x="888" y="305"/>
                    <a:pt x="761" y="147"/>
                  </a:cubicBezTo>
                  <a:cubicBezTo>
                    <a:pt x="682" y="48"/>
                    <a:pt x="566" y="0"/>
                    <a:pt x="450" y="0"/>
                  </a:cubicBezTo>
                  <a:lnTo>
                    <a:pt x="450" y="7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7" name="Freeform 162"/>
            <p:cNvSpPr>
              <a:spLocks noChangeArrowheads="1"/>
            </p:cNvSpPr>
            <p:nvPr/>
          </p:nvSpPr>
          <p:spPr bwMode="auto">
            <a:xfrm>
              <a:off x="5528" y="1766"/>
              <a:ext cx="38" cy="40"/>
            </a:xfrm>
            <a:custGeom>
              <a:avLst/>
              <a:gdLst>
                <a:gd name="T0" fmla="*/ 83 w 174"/>
                <a:gd name="T1" fmla="*/ 0 h 179"/>
                <a:gd name="T2" fmla="*/ 83 w 174"/>
                <a:gd name="T3" fmla="*/ 0 h 179"/>
                <a:gd name="T4" fmla="*/ 0 w 174"/>
                <a:gd name="T5" fmla="*/ 68 h 179"/>
                <a:gd name="T6" fmla="*/ 23 w 174"/>
                <a:gd name="T7" fmla="*/ 99 h 179"/>
                <a:gd name="T8" fmla="*/ 88 w 174"/>
                <a:gd name="T9" fmla="*/ 178 h 179"/>
                <a:gd name="T10" fmla="*/ 119 w 174"/>
                <a:gd name="T11" fmla="*/ 130 h 179"/>
                <a:gd name="T12" fmla="*/ 173 w 174"/>
                <a:gd name="T13" fmla="*/ 110 h 179"/>
                <a:gd name="T14" fmla="*/ 108 w 174"/>
                <a:gd name="T15" fmla="*/ 31 h 179"/>
                <a:gd name="T16" fmla="*/ 83 w 174"/>
                <a:gd name="T1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9">
                  <a:moveTo>
                    <a:pt x="83" y="0"/>
                  </a:moveTo>
                  <a:lnTo>
                    <a:pt x="83" y="0"/>
                  </a:lnTo>
                  <a:cubicBezTo>
                    <a:pt x="0" y="68"/>
                    <a:pt x="0" y="68"/>
                    <a:pt x="0" y="68"/>
                  </a:cubicBezTo>
                  <a:cubicBezTo>
                    <a:pt x="23" y="99"/>
                    <a:pt x="23" y="99"/>
                    <a:pt x="23" y="99"/>
                  </a:cubicBezTo>
                  <a:cubicBezTo>
                    <a:pt x="88" y="178"/>
                    <a:pt x="88" y="178"/>
                    <a:pt x="88" y="178"/>
                  </a:cubicBezTo>
                  <a:cubicBezTo>
                    <a:pt x="94" y="161"/>
                    <a:pt x="102" y="141"/>
                    <a:pt x="119" y="130"/>
                  </a:cubicBezTo>
                  <a:cubicBezTo>
                    <a:pt x="134" y="116"/>
                    <a:pt x="153" y="110"/>
                    <a:pt x="173" y="110"/>
                  </a:cubicBezTo>
                  <a:cubicBezTo>
                    <a:pt x="108" y="31"/>
                    <a:pt x="108" y="31"/>
                    <a:pt x="108" y="31"/>
                  </a:cubicBezTo>
                  <a:cubicBezTo>
                    <a:pt x="83" y="0"/>
                    <a:pt x="83" y="0"/>
                    <a:pt x="8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8" name="Freeform 163"/>
            <p:cNvSpPr>
              <a:spLocks noChangeArrowheads="1"/>
            </p:cNvSpPr>
            <p:nvPr/>
          </p:nvSpPr>
          <p:spPr bwMode="auto">
            <a:xfrm>
              <a:off x="5547" y="1791"/>
              <a:ext cx="94" cy="103"/>
            </a:xfrm>
            <a:custGeom>
              <a:avLst/>
              <a:gdLst>
                <a:gd name="T0" fmla="*/ 90 w 419"/>
                <a:gd name="T1" fmla="*/ 0 h 459"/>
                <a:gd name="T2" fmla="*/ 90 w 419"/>
                <a:gd name="T3" fmla="*/ 0 h 459"/>
                <a:gd name="T4" fmla="*/ 90 w 419"/>
                <a:gd name="T5" fmla="*/ 0 h 459"/>
                <a:gd name="T6" fmla="*/ 36 w 419"/>
                <a:gd name="T7" fmla="*/ 20 h 459"/>
                <a:gd name="T8" fmla="*/ 5 w 419"/>
                <a:gd name="T9" fmla="*/ 68 h 459"/>
                <a:gd name="T10" fmla="*/ 22 w 419"/>
                <a:gd name="T11" fmla="*/ 141 h 459"/>
                <a:gd name="T12" fmla="*/ 254 w 419"/>
                <a:gd name="T13" fmla="*/ 427 h 459"/>
                <a:gd name="T14" fmla="*/ 322 w 419"/>
                <a:gd name="T15" fmla="*/ 458 h 459"/>
                <a:gd name="T16" fmla="*/ 376 w 419"/>
                <a:gd name="T17" fmla="*/ 439 h 459"/>
                <a:gd name="T18" fmla="*/ 390 w 419"/>
                <a:gd name="T19" fmla="*/ 317 h 459"/>
                <a:gd name="T20" fmla="*/ 158 w 419"/>
                <a:gd name="T21" fmla="*/ 31 h 459"/>
                <a:gd name="T22" fmla="*/ 90 w 419"/>
                <a:gd name="T2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9" h="459">
                  <a:moveTo>
                    <a:pt x="90" y="0"/>
                  </a:moveTo>
                  <a:lnTo>
                    <a:pt x="90" y="0"/>
                  </a:lnTo>
                  <a:lnTo>
                    <a:pt x="90" y="0"/>
                  </a:lnTo>
                  <a:cubicBezTo>
                    <a:pt x="70" y="0"/>
                    <a:pt x="51" y="6"/>
                    <a:pt x="36" y="20"/>
                  </a:cubicBezTo>
                  <a:cubicBezTo>
                    <a:pt x="19" y="31"/>
                    <a:pt x="11" y="51"/>
                    <a:pt x="5" y="68"/>
                  </a:cubicBezTo>
                  <a:cubicBezTo>
                    <a:pt x="0" y="93"/>
                    <a:pt x="5" y="119"/>
                    <a:pt x="22" y="141"/>
                  </a:cubicBezTo>
                  <a:cubicBezTo>
                    <a:pt x="254" y="427"/>
                    <a:pt x="254" y="427"/>
                    <a:pt x="254" y="427"/>
                  </a:cubicBezTo>
                  <a:cubicBezTo>
                    <a:pt x="271" y="447"/>
                    <a:pt x="296" y="458"/>
                    <a:pt x="322" y="458"/>
                  </a:cubicBezTo>
                  <a:cubicBezTo>
                    <a:pt x="342" y="458"/>
                    <a:pt x="361" y="453"/>
                    <a:pt x="376" y="439"/>
                  </a:cubicBezTo>
                  <a:cubicBezTo>
                    <a:pt x="412" y="410"/>
                    <a:pt x="418" y="354"/>
                    <a:pt x="390" y="317"/>
                  </a:cubicBezTo>
                  <a:cubicBezTo>
                    <a:pt x="158" y="31"/>
                    <a:pt x="158" y="31"/>
                    <a:pt x="158" y="31"/>
                  </a:cubicBezTo>
                  <a:cubicBezTo>
                    <a:pt x="141" y="12"/>
                    <a:pt x="115" y="0"/>
                    <a:pt x="9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9" name="Freeform 164"/>
            <p:cNvSpPr>
              <a:spLocks noChangeArrowheads="1"/>
            </p:cNvSpPr>
            <p:nvPr/>
          </p:nvSpPr>
          <p:spPr bwMode="auto">
            <a:xfrm>
              <a:off x="6456" y="1146"/>
              <a:ext cx="165" cy="312"/>
            </a:xfrm>
            <a:custGeom>
              <a:avLst/>
              <a:gdLst>
                <a:gd name="T0" fmla="*/ 111 w 731"/>
                <a:gd name="T1" fmla="*/ 1196 h 1381"/>
                <a:gd name="T2" fmla="*/ 111 w 731"/>
                <a:gd name="T3" fmla="*/ 534 h 1381"/>
                <a:gd name="T4" fmla="*/ 490 w 731"/>
                <a:gd name="T5" fmla="*/ 1196 h 1381"/>
                <a:gd name="T6" fmla="*/ 111 w 731"/>
                <a:gd name="T7" fmla="*/ 1196 h 1381"/>
                <a:gd name="T8" fmla="*/ 0 w 731"/>
                <a:gd name="T9" fmla="*/ 0 h 1381"/>
                <a:gd name="T10" fmla="*/ 0 w 731"/>
                <a:gd name="T11" fmla="*/ 1380 h 1381"/>
                <a:gd name="T12" fmla="*/ 730 w 731"/>
                <a:gd name="T13" fmla="*/ 1380 h 1381"/>
                <a:gd name="T14" fmla="*/ 0 w 731"/>
                <a:gd name="T15" fmla="*/ 0 h 1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1" h="1381">
                  <a:moveTo>
                    <a:pt x="111" y="1196"/>
                  </a:moveTo>
                  <a:lnTo>
                    <a:pt x="111" y="534"/>
                  </a:lnTo>
                  <a:lnTo>
                    <a:pt x="490" y="1196"/>
                  </a:lnTo>
                  <a:lnTo>
                    <a:pt x="111" y="1196"/>
                  </a:lnTo>
                  <a:close/>
                  <a:moveTo>
                    <a:pt x="0" y="0"/>
                  </a:moveTo>
                  <a:lnTo>
                    <a:pt x="0" y="1380"/>
                  </a:lnTo>
                  <a:lnTo>
                    <a:pt x="730" y="1380"/>
                  </a:lnTo>
                  <a:lnTo>
                    <a:pt x="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0" name="Freeform 165"/>
            <p:cNvSpPr>
              <a:spLocks noChangeArrowheads="1"/>
            </p:cNvSpPr>
            <p:nvPr/>
          </p:nvSpPr>
          <p:spPr bwMode="auto">
            <a:xfrm>
              <a:off x="6481" y="1267"/>
              <a:ext cx="85" cy="149"/>
            </a:xfrm>
            <a:custGeom>
              <a:avLst/>
              <a:gdLst>
                <a:gd name="T0" fmla="*/ 0 w 380"/>
                <a:gd name="T1" fmla="*/ 662 h 663"/>
                <a:gd name="T2" fmla="*/ 0 w 380"/>
                <a:gd name="T3" fmla="*/ 0 h 663"/>
                <a:gd name="T4" fmla="*/ 379 w 380"/>
                <a:gd name="T5" fmla="*/ 662 h 663"/>
                <a:gd name="T6" fmla="*/ 0 w 380"/>
                <a:gd name="T7" fmla="*/ 662 h 663"/>
              </a:gdLst>
              <a:ahLst/>
              <a:cxnLst>
                <a:cxn ang="0">
                  <a:pos x="T0" y="T1"/>
                </a:cxn>
                <a:cxn ang="0">
                  <a:pos x="T2" y="T3"/>
                </a:cxn>
                <a:cxn ang="0">
                  <a:pos x="T4" y="T5"/>
                </a:cxn>
                <a:cxn ang="0">
                  <a:pos x="T6" y="T7"/>
                </a:cxn>
              </a:cxnLst>
              <a:rect l="0" t="0" r="r" b="b"/>
              <a:pathLst>
                <a:path w="380" h="663">
                  <a:moveTo>
                    <a:pt x="0" y="662"/>
                  </a:moveTo>
                  <a:lnTo>
                    <a:pt x="0" y="0"/>
                  </a:lnTo>
                  <a:lnTo>
                    <a:pt x="379" y="662"/>
                  </a:lnTo>
                  <a:lnTo>
                    <a:pt x="0" y="662"/>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1" name="Freeform 166"/>
            <p:cNvSpPr>
              <a:spLocks noChangeArrowheads="1"/>
            </p:cNvSpPr>
            <p:nvPr/>
          </p:nvSpPr>
          <p:spPr bwMode="auto">
            <a:xfrm>
              <a:off x="6456" y="1146"/>
              <a:ext cx="165" cy="312"/>
            </a:xfrm>
            <a:custGeom>
              <a:avLst/>
              <a:gdLst>
                <a:gd name="T0" fmla="*/ 0 w 731"/>
                <a:gd name="T1" fmla="*/ 0 h 1381"/>
                <a:gd name="T2" fmla="*/ 0 w 731"/>
                <a:gd name="T3" fmla="*/ 1380 h 1381"/>
                <a:gd name="T4" fmla="*/ 730 w 731"/>
                <a:gd name="T5" fmla="*/ 1380 h 1381"/>
                <a:gd name="T6" fmla="*/ 0 w 731"/>
                <a:gd name="T7" fmla="*/ 0 h 1381"/>
              </a:gdLst>
              <a:ahLst/>
              <a:cxnLst>
                <a:cxn ang="0">
                  <a:pos x="T0" y="T1"/>
                </a:cxn>
                <a:cxn ang="0">
                  <a:pos x="T2" y="T3"/>
                </a:cxn>
                <a:cxn ang="0">
                  <a:pos x="T4" y="T5"/>
                </a:cxn>
                <a:cxn ang="0">
                  <a:pos x="T6" y="T7"/>
                </a:cxn>
              </a:cxnLst>
              <a:rect l="0" t="0" r="r" b="b"/>
              <a:pathLst>
                <a:path w="731" h="1381">
                  <a:moveTo>
                    <a:pt x="0" y="0"/>
                  </a:moveTo>
                  <a:lnTo>
                    <a:pt x="0" y="1380"/>
                  </a:lnTo>
                  <a:lnTo>
                    <a:pt x="730" y="1380"/>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2" name="Freeform 167"/>
            <p:cNvSpPr>
              <a:spLocks noChangeArrowheads="1"/>
            </p:cNvSpPr>
            <p:nvPr/>
          </p:nvSpPr>
          <p:spPr bwMode="auto">
            <a:xfrm>
              <a:off x="6373" y="1152"/>
              <a:ext cx="41" cy="306"/>
            </a:xfrm>
            <a:custGeom>
              <a:avLst/>
              <a:gdLst>
                <a:gd name="T0" fmla="*/ 184 w 185"/>
                <a:gd name="T1" fmla="*/ 0 h 1353"/>
                <a:gd name="T2" fmla="*/ 0 w 185"/>
                <a:gd name="T3" fmla="*/ 0 h 1353"/>
                <a:gd name="T4" fmla="*/ 0 w 185"/>
                <a:gd name="T5" fmla="*/ 1352 h 1353"/>
                <a:gd name="T6" fmla="*/ 184 w 185"/>
                <a:gd name="T7" fmla="*/ 1352 h 1353"/>
                <a:gd name="T8" fmla="*/ 184 w 185"/>
                <a:gd name="T9" fmla="*/ 0 h 1353"/>
              </a:gdLst>
              <a:ahLst/>
              <a:cxnLst>
                <a:cxn ang="0">
                  <a:pos x="T0" y="T1"/>
                </a:cxn>
                <a:cxn ang="0">
                  <a:pos x="T2" y="T3"/>
                </a:cxn>
                <a:cxn ang="0">
                  <a:pos x="T4" y="T5"/>
                </a:cxn>
                <a:cxn ang="0">
                  <a:pos x="T6" y="T7"/>
                </a:cxn>
                <a:cxn ang="0">
                  <a:pos x="T8" y="T9"/>
                </a:cxn>
              </a:cxnLst>
              <a:rect l="0" t="0" r="r" b="b"/>
              <a:pathLst>
                <a:path w="185" h="1353">
                  <a:moveTo>
                    <a:pt x="184" y="0"/>
                  </a:moveTo>
                  <a:lnTo>
                    <a:pt x="0" y="0"/>
                  </a:lnTo>
                  <a:lnTo>
                    <a:pt x="0" y="1352"/>
                  </a:lnTo>
                  <a:lnTo>
                    <a:pt x="184" y="1352"/>
                  </a:lnTo>
                  <a:lnTo>
                    <a:pt x="18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3" name="Freeform 168"/>
            <p:cNvSpPr>
              <a:spLocks noChangeArrowheads="1"/>
            </p:cNvSpPr>
            <p:nvPr/>
          </p:nvSpPr>
          <p:spPr bwMode="auto">
            <a:xfrm>
              <a:off x="6373" y="1152"/>
              <a:ext cx="41" cy="306"/>
            </a:xfrm>
            <a:custGeom>
              <a:avLst/>
              <a:gdLst>
                <a:gd name="T0" fmla="*/ 184 w 185"/>
                <a:gd name="T1" fmla="*/ 0 h 1353"/>
                <a:gd name="T2" fmla="*/ 0 w 185"/>
                <a:gd name="T3" fmla="*/ 0 h 1353"/>
                <a:gd name="T4" fmla="*/ 0 w 185"/>
                <a:gd name="T5" fmla="*/ 1352 h 1353"/>
                <a:gd name="T6" fmla="*/ 184 w 185"/>
                <a:gd name="T7" fmla="*/ 1352 h 1353"/>
                <a:gd name="T8" fmla="*/ 184 w 185"/>
                <a:gd name="T9" fmla="*/ 0 h 1353"/>
              </a:gdLst>
              <a:ahLst/>
              <a:cxnLst>
                <a:cxn ang="0">
                  <a:pos x="T0" y="T1"/>
                </a:cxn>
                <a:cxn ang="0">
                  <a:pos x="T2" y="T3"/>
                </a:cxn>
                <a:cxn ang="0">
                  <a:pos x="T4" y="T5"/>
                </a:cxn>
                <a:cxn ang="0">
                  <a:pos x="T6" y="T7"/>
                </a:cxn>
                <a:cxn ang="0">
                  <a:pos x="T8" y="T9"/>
                </a:cxn>
              </a:cxnLst>
              <a:rect l="0" t="0" r="r" b="b"/>
              <a:pathLst>
                <a:path w="185" h="1353">
                  <a:moveTo>
                    <a:pt x="184" y="0"/>
                  </a:moveTo>
                  <a:lnTo>
                    <a:pt x="0" y="0"/>
                  </a:lnTo>
                  <a:lnTo>
                    <a:pt x="0" y="1352"/>
                  </a:lnTo>
                  <a:lnTo>
                    <a:pt x="184" y="1352"/>
                  </a:lnTo>
                  <a:lnTo>
                    <a:pt x="184"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4" name="Freeform 169"/>
            <p:cNvSpPr>
              <a:spLocks noChangeArrowheads="1"/>
            </p:cNvSpPr>
            <p:nvPr/>
          </p:nvSpPr>
          <p:spPr bwMode="auto">
            <a:xfrm>
              <a:off x="5709" y="2075"/>
              <a:ext cx="196" cy="86"/>
            </a:xfrm>
            <a:custGeom>
              <a:avLst/>
              <a:gdLst>
                <a:gd name="T0" fmla="*/ 608 w 869"/>
                <a:gd name="T1" fmla="*/ 280 h 383"/>
                <a:gd name="T2" fmla="*/ 288 w 869"/>
                <a:gd name="T3" fmla="*/ 93 h 383"/>
                <a:gd name="T4" fmla="*/ 713 w 869"/>
                <a:gd name="T5" fmla="*/ 96 h 383"/>
                <a:gd name="T6" fmla="*/ 608 w 869"/>
                <a:gd name="T7" fmla="*/ 280 h 383"/>
                <a:gd name="T8" fmla="*/ 0 w 869"/>
                <a:gd name="T9" fmla="*/ 0 h 383"/>
                <a:gd name="T10" fmla="*/ 665 w 869"/>
                <a:gd name="T11" fmla="*/ 382 h 383"/>
                <a:gd name="T12" fmla="*/ 868 w 869"/>
                <a:gd name="T13" fmla="*/ 34 h 383"/>
                <a:gd name="T14" fmla="*/ 0 w 869"/>
                <a:gd name="T15" fmla="*/ 0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9" h="383">
                  <a:moveTo>
                    <a:pt x="608" y="280"/>
                  </a:moveTo>
                  <a:lnTo>
                    <a:pt x="288" y="93"/>
                  </a:lnTo>
                  <a:lnTo>
                    <a:pt x="713" y="96"/>
                  </a:lnTo>
                  <a:lnTo>
                    <a:pt x="608" y="280"/>
                  </a:lnTo>
                  <a:close/>
                  <a:moveTo>
                    <a:pt x="0" y="0"/>
                  </a:moveTo>
                  <a:lnTo>
                    <a:pt x="665" y="382"/>
                  </a:lnTo>
                  <a:lnTo>
                    <a:pt x="868" y="34"/>
                  </a:lnTo>
                  <a:lnTo>
                    <a:pt x="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5" name="Freeform 170"/>
            <p:cNvSpPr>
              <a:spLocks noChangeArrowheads="1"/>
            </p:cNvSpPr>
            <p:nvPr/>
          </p:nvSpPr>
          <p:spPr bwMode="auto">
            <a:xfrm>
              <a:off x="5774" y="2096"/>
              <a:ext cx="96" cy="42"/>
            </a:xfrm>
            <a:custGeom>
              <a:avLst/>
              <a:gdLst>
                <a:gd name="T0" fmla="*/ 320 w 426"/>
                <a:gd name="T1" fmla="*/ 187 h 188"/>
                <a:gd name="T2" fmla="*/ 0 w 426"/>
                <a:gd name="T3" fmla="*/ 0 h 188"/>
                <a:gd name="T4" fmla="*/ 425 w 426"/>
                <a:gd name="T5" fmla="*/ 3 h 188"/>
                <a:gd name="T6" fmla="*/ 320 w 426"/>
                <a:gd name="T7" fmla="*/ 187 h 188"/>
              </a:gdLst>
              <a:ahLst/>
              <a:cxnLst>
                <a:cxn ang="0">
                  <a:pos x="T0" y="T1"/>
                </a:cxn>
                <a:cxn ang="0">
                  <a:pos x="T2" y="T3"/>
                </a:cxn>
                <a:cxn ang="0">
                  <a:pos x="T4" y="T5"/>
                </a:cxn>
                <a:cxn ang="0">
                  <a:pos x="T6" y="T7"/>
                </a:cxn>
              </a:cxnLst>
              <a:rect l="0" t="0" r="r" b="b"/>
              <a:pathLst>
                <a:path w="426" h="188">
                  <a:moveTo>
                    <a:pt x="320" y="187"/>
                  </a:moveTo>
                  <a:lnTo>
                    <a:pt x="0" y="0"/>
                  </a:lnTo>
                  <a:lnTo>
                    <a:pt x="425" y="3"/>
                  </a:lnTo>
                  <a:lnTo>
                    <a:pt x="320" y="187"/>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6" name="Freeform 171"/>
            <p:cNvSpPr>
              <a:spLocks noChangeArrowheads="1"/>
            </p:cNvSpPr>
            <p:nvPr/>
          </p:nvSpPr>
          <p:spPr bwMode="auto">
            <a:xfrm>
              <a:off x="5709" y="2075"/>
              <a:ext cx="196" cy="86"/>
            </a:xfrm>
            <a:custGeom>
              <a:avLst/>
              <a:gdLst>
                <a:gd name="T0" fmla="*/ 0 w 869"/>
                <a:gd name="T1" fmla="*/ 0 h 383"/>
                <a:gd name="T2" fmla="*/ 665 w 869"/>
                <a:gd name="T3" fmla="*/ 382 h 383"/>
                <a:gd name="T4" fmla="*/ 868 w 869"/>
                <a:gd name="T5" fmla="*/ 34 h 383"/>
                <a:gd name="T6" fmla="*/ 0 w 869"/>
                <a:gd name="T7" fmla="*/ 0 h 383"/>
              </a:gdLst>
              <a:ahLst/>
              <a:cxnLst>
                <a:cxn ang="0">
                  <a:pos x="T0" y="T1"/>
                </a:cxn>
                <a:cxn ang="0">
                  <a:pos x="T2" y="T3"/>
                </a:cxn>
                <a:cxn ang="0">
                  <a:pos x="T4" y="T5"/>
                </a:cxn>
                <a:cxn ang="0">
                  <a:pos x="T6" y="T7"/>
                </a:cxn>
              </a:cxnLst>
              <a:rect l="0" t="0" r="r" b="b"/>
              <a:pathLst>
                <a:path w="869" h="383">
                  <a:moveTo>
                    <a:pt x="0" y="0"/>
                  </a:moveTo>
                  <a:lnTo>
                    <a:pt x="665" y="382"/>
                  </a:lnTo>
                  <a:lnTo>
                    <a:pt x="868" y="34"/>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7" name="Freeform 172"/>
            <p:cNvSpPr>
              <a:spLocks noChangeArrowheads="1"/>
            </p:cNvSpPr>
            <p:nvPr/>
          </p:nvSpPr>
          <p:spPr bwMode="auto">
            <a:xfrm>
              <a:off x="5689" y="2096"/>
              <a:ext cx="158" cy="105"/>
            </a:xfrm>
            <a:custGeom>
              <a:avLst/>
              <a:gdLst>
                <a:gd name="T0" fmla="*/ 51 w 703"/>
                <a:gd name="T1" fmla="*/ 0 h 468"/>
                <a:gd name="T2" fmla="*/ 0 w 703"/>
                <a:gd name="T3" fmla="*/ 88 h 468"/>
                <a:gd name="T4" fmla="*/ 650 w 703"/>
                <a:gd name="T5" fmla="*/ 467 h 468"/>
                <a:gd name="T6" fmla="*/ 702 w 703"/>
                <a:gd name="T7" fmla="*/ 376 h 468"/>
                <a:gd name="T8" fmla="*/ 51 w 703"/>
                <a:gd name="T9" fmla="*/ 0 h 468"/>
              </a:gdLst>
              <a:ahLst/>
              <a:cxnLst>
                <a:cxn ang="0">
                  <a:pos x="T0" y="T1"/>
                </a:cxn>
                <a:cxn ang="0">
                  <a:pos x="T2" y="T3"/>
                </a:cxn>
                <a:cxn ang="0">
                  <a:pos x="T4" y="T5"/>
                </a:cxn>
                <a:cxn ang="0">
                  <a:pos x="T6" y="T7"/>
                </a:cxn>
                <a:cxn ang="0">
                  <a:pos x="T8" y="T9"/>
                </a:cxn>
              </a:cxnLst>
              <a:rect l="0" t="0" r="r" b="b"/>
              <a:pathLst>
                <a:path w="703" h="468">
                  <a:moveTo>
                    <a:pt x="51" y="0"/>
                  </a:moveTo>
                  <a:lnTo>
                    <a:pt x="0" y="88"/>
                  </a:lnTo>
                  <a:lnTo>
                    <a:pt x="650" y="467"/>
                  </a:lnTo>
                  <a:lnTo>
                    <a:pt x="702" y="376"/>
                  </a:lnTo>
                  <a:lnTo>
                    <a:pt x="5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8" name="Freeform 173"/>
            <p:cNvSpPr>
              <a:spLocks noChangeArrowheads="1"/>
            </p:cNvSpPr>
            <p:nvPr/>
          </p:nvSpPr>
          <p:spPr bwMode="auto">
            <a:xfrm>
              <a:off x="5689" y="2096"/>
              <a:ext cx="158" cy="105"/>
            </a:xfrm>
            <a:custGeom>
              <a:avLst/>
              <a:gdLst>
                <a:gd name="T0" fmla="*/ 51 w 703"/>
                <a:gd name="T1" fmla="*/ 0 h 468"/>
                <a:gd name="T2" fmla="*/ 0 w 703"/>
                <a:gd name="T3" fmla="*/ 88 h 468"/>
                <a:gd name="T4" fmla="*/ 650 w 703"/>
                <a:gd name="T5" fmla="*/ 467 h 468"/>
                <a:gd name="T6" fmla="*/ 702 w 703"/>
                <a:gd name="T7" fmla="*/ 376 h 468"/>
                <a:gd name="T8" fmla="*/ 51 w 703"/>
                <a:gd name="T9" fmla="*/ 0 h 468"/>
              </a:gdLst>
              <a:ahLst/>
              <a:cxnLst>
                <a:cxn ang="0">
                  <a:pos x="T0" y="T1"/>
                </a:cxn>
                <a:cxn ang="0">
                  <a:pos x="T2" y="T3"/>
                </a:cxn>
                <a:cxn ang="0">
                  <a:pos x="T4" y="T5"/>
                </a:cxn>
                <a:cxn ang="0">
                  <a:pos x="T6" y="T7"/>
                </a:cxn>
                <a:cxn ang="0">
                  <a:pos x="T8" y="T9"/>
                </a:cxn>
              </a:cxnLst>
              <a:rect l="0" t="0" r="r" b="b"/>
              <a:pathLst>
                <a:path w="703" h="468">
                  <a:moveTo>
                    <a:pt x="51" y="0"/>
                  </a:moveTo>
                  <a:lnTo>
                    <a:pt x="0" y="88"/>
                  </a:lnTo>
                  <a:lnTo>
                    <a:pt x="650" y="467"/>
                  </a:lnTo>
                  <a:lnTo>
                    <a:pt x="702" y="376"/>
                  </a:lnTo>
                  <a:lnTo>
                    <a:pt x="51"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9" name="Freeform 174"/>
            <p:cNvSpPr>
              <a:spLocks noChangeArrowheads="1"/>
            </p:cNvSpPr>
            <p:nvPr/>
          </p:nvSpPr>
          <p:spPr bwMode="auto">
            <a:xfrm>
              <a:off x="6147" y="497"/>
              <a:ext cx="139" cy="113"/>
            </a:xfrm>
            <a:custGeom>
              <a:avLst/>
              <a:gdLst>
                <a:gd name="T0" fmla="*/ 181 w 618"/>
                <a:gd name="T1" fmla="*/ 0 h 504"/>
                <a:gd name="T2" fmla="*/ 181 w 618"/>
                <a:gd name="T3" fmla="*/ 0 h 504"/>
                <a:gd name="T4" fmla="*/ 0 w 618"/>
                <a:gd name="T5" fmla="*/ 48 h 504"/>
                <a:gd name="T6" fmla="*/ 0 w 618"/>
                <a:gd name="T7" fmla="*/ 501 h 504"/>
                <a:gd name="T8" fmla="*/ 161 w 618"/>
                <a:gd name="T9" fmla="*/ 455 h 504"/>
                <a:gd name="T10" fmla="*/ 300 w 618"/>
                <a:gd name="T11" fmla="*/ 503 h 504"/>
                <a:gd name="T12" fmla="*/ 617 w 618"/>
                <a:gd name="T13" fmla="*/ 501 h 504"/>
                <a:gd name="T14" fmla="*/ 617 w 618"/>
                <a:gd name="T15" fmla="*/ 48 h 504"/>
                <a:gd name="T16" fmla="*/ 309 w 618"/>
                <a:gd name="T17" fmla="*/ 48 h 504"/>
                <a:gd name="T18" fmla="*/ 181 w 618"/>
                <a:gd name="T1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8" h="504">
                  <a:moveTo>
                    <a:pt x="181" y="0"/>
                  </a:moveTo>
                  <a:lnTo>
                    <a:pt x="181" y="0"/>
                  </a:lnTo>
                  <a:cubicBezTo>
                    <a:pt x="88" y="0"/>
                    <a:pt x="0" y="48"/>
                    <a:pt x="0" y="48"/>
                  </a:cubicBezTo>
                  <a:cubicBezTo>
                    <a:pt x="0" y="501"/>
                    <a:pt x="0" y="501"/>
                    <a:pt x="0" y="501"/>
                  </a:cubicBezTo>
                  <a:cubicBezTo>
                    <a:pt x="63" y="467"/>
                    <a:pt x="116" y="455"/>
                    <a:pt x="161" y="455"/>
                  </a:cubicBezTo>
                  <a:cubicBezTo>
                    <a:pt x="252" y="455"/>
                    <a:pt x="300" y="503"/>
                    <a:pt x="300" y="503"/>
                  </a:cubicBezTo>
                  <a:cubicBezTo>
                    <a:pt x="617" y="501"/>
                    <a:pt x="617" y="501"/>
                    <a:pt x="617" y="501"/>
                  </a:cubicBezTo>
                  <a:cubicBezTo>
                    <a:pt x="617" y="48"/>
                    <a:pt x="617" y="48"/>
                    <a:pt x="617" y="48"/>
                  </a:cubicBezTo>
                  <a:cubicBezTo>
                    <a:pt x="309" y="48"/>
                    <a:pt x="309" y="48"/>
                    <a:pt x="309" y="48"/>
                  </a:cubicBezTo>
                  <a:cubicBezTo>
                    <a:pt x="272" y="12"/>
                    <a:pt x="226" y="0"/>
                    <a:pt x="1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0" name="Freeform 175"/>
            <p:cNvSpPr>
              <a:spLocks noChangeArrowheads="1"/>
            </p:cNvSpPr>
            <p:nvPr/>
          </p:nvSpPr>
          <p:spPr bwMode="auto">
            <a:xfrm>
              <a:off x="6250" y="972"/>
              <a:ext cx="139" cy="114"/>
            </a:xfrm>
            <a:custGeom>
              <a:avLst/>
              <a:gdLst>
                <a:gd name="T0" fmla="*/ 181 w 617"/>
                <a:gd name="T1" fmla="*/ 0 h 507"/>
                <a:gd name="T2" fmla="*/ 181 w 617"/>
                <a:gd name="T3" fmla="*/ 0 h 507"/>
                <a:gd name="T4" fmla="*/ 0 w 617"/>
                <a:gd name="T5" fmla="*/ 50 h 507"/>
                <a:gd name="T6" fmla="*/ 0 w 617"/>
                <a:gd name="T7" fmla="*/ 500 h 507"/>
                <a:gd name="T8" fmla="*/ 161 w 617"/>
                <a:gd name="T9" fmla="*/ 455 h 507"/>
                <a:gd name="T10" fmla="*/ 302 w 617"/>
                <a:gd name="T11" fmla="*/ 506 h 507"/>
                <a:gd name="T12" fmla="*/ 616 w 617"/>
                <a:gd name="T13" fmla="*/ 503 h 507"/>
                <a:gd name="T14" fmla="*/ 616 w 617"/>
                <a:gd name="T15" fmla="*/ 50 h 507"/>
                <a:gd name="T16" fmla="*/ 308 w 617"/>
                <a:gd name="T17" fmla="*/ 50 h 507"/>
                <a:gd name="T18" fmla="*/ 181 w 617"/>
                <a:gd name="T19"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7" h="507">
                  <a:moveTo>
                    <a:pt x="181" y="0"/>
                  </a:moveTo>
                  <a:lnTo>
                    <a:pt x="181" y="0"/>
                  </a:lnTo>
                  <a:cubicBezTo>
                    <a:pt x="87" y="0"/>
                    <a:pt x="0" y="50"/>
                    <a:pt x="0" y="50"/>
                  </a:cubicBezTo>
                  <a:cubicBezTo>
                    <a:pt x="0" y="500"/>
                    <a:pt x="0" y="500"/>
                    <a:pt x="0" y="500"/>
                  </a:cubicBezTo>
                  <a:cubicBezTo>
                    <a:pt x="62" y="466"/>
                    <a:pt x="115" y="455"/>
                    <a:pt x="161" y="455"/>
                  </a:cubicBezTo>
                  <a:cubicBezTo>
                    <a:pt x="251" y="455"/>
                    <a:pt x="302" y="506"/>
                    <a:pt x="302" y="506"/>
                  </a:cubicBezTo>
                  <a:cubicBezTo>
                    <a:pt x="616" y="503"/>
                    <a:pt x="616" y="503"/>
                    <a:pt x="616" y="503"/>
                  </a:cubicBezTo>
                  <a:cubicBezTo>
                    <a:pt x="616" y="50"/>
                    <a:pt x="616" y="50"/>
                    <a:pt x="616" y="50"/>
                  </a:cubicBezTo>
                  <a:cubicBezTo>
                    <a:pt x="308" y="50"/>
                    <a:pt x="308" y="50"/>
                    <a:pt x="308" y="50"/>
                  </a:cubicBezTo>
                  <a:cubicBezTo>
                    <a:pt x="271" y="14"/>
                    <a:pt x="226" y="0"/>
                    <a:pt x="1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1" name="Freeform 176"/>
            <p:cNvSpPr>
              <a:spLocks noChangeArrowheads="1"/>
            </p:cNvSpPr>
            <p:nvPr/>
          </p:nvSpPr>
          <p:spPr bwMode="auto">
            <a:xfrm>
              <a:off x="5301" y="1172"/>
              <a:ext cx="172" cy="166"/>
            </a:xfrm>
            <a:custGeom>
              <a:avLst/>
              <a:gdLst>
                <a:gd name="T0" fmla="*/ 480 w 764"/>
                <a:gd name="T1" fmla="*/ 0 h 736"/>
                <a:gd name="T2" fmla="*/ 480 w 764"/>
                <a:gd name="T3" fmla="*/ 0 h 736"/>
                <a:gd name="T4" fmla="*/ 240 w 764"/>
                <a:gd name="T5" fmla="*/ 193 h 736"/>
                <a:gd name="T6" fmla="*/ 220 w 764"/>
                <a:gd name="T7" fmla="*/ 190 h 736"/>
                <a:gd name="T8" fmla="*/ 0 w 764"/>
                <a:gd name="T9" fmla="*/ 385 h 736"/>
                <a:gd name="T10" fmla="*/ 282 w 764"/>
                <a:gd name="T11" fmla="*/ 735 h 736"/>
                <a:gd name="T12" fmla="*/ 512 w 764"/>
                <a:gd name="T13" fmla="*/ 552 h 736"/>
                <a:gd name="T14" fmla="*/ 520 w 764"/>
                <a:gd name="T15" fmla="*/ 552 h 736"/>
                <a:gd name="T16" fmla="*/ 763 w 764"/>
                <a:gd name="T17" fmla="*/ 351 h 736"/>
                <a:gd name="T18" fmla="*/ 480 w 764"/>
                <a:gd name="T1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36">
                  <a:moveTo>
                    <a:pt x="480" y="0"/>
                  </a:moveTo>
                  <a:lnTo>
                    <a:pt x="480" y="0"/>
                  </a:lnTo>
                  <a:cubicBezTo>
                    <a:pt x="240" y="193"/>
                    <a:pt x="240" y="193"/>
                    <a:pt x="240" y="193"/>
                  </a:cubicBezTo>
                  <a:cubicBezTo>
                    <a:pt x="231" y="193"/>
                    <a:pt x="226" y="190"/>
                    <a:pt x="220" y="190"/>
                  </a:cubicBezTo>
                  <a:cubicBezTo>
                    <a:pt x="76" y="190"/>
                    <a:pt x="0" y="385"/>
                    <a:pt x="0" y="385"/>
                  </a:cubicBezTo>
                  <a:cubicBezTo>
                    <a:pt x="282" y="735"/>
                    <a:pt x="282" y="735"/>
                    <a:pt x="282" y="735"/>
                  </a:cubicBezTo>
                  <a:cubicBezTo>
                    <a:pt x="356" y="563"/>
                    <a:pt x="478" y="552"/>
                    <a:pt x="512" y="552"/>
                  </a:cubicBezTo>
                  <a:cubicBezTo>
                    <a:pt x="517" y="552"/>
                    <a:pt x="520" y="552"/>
                    <a:pt x="520" y="552"/>
                  </a:cubicBezTo>
                  <a:cubicBezTo>
                    <a:pt x="763" y="351"/>
                    <a:pt x="763" y="351"/>
                    <a:pt x="763" y="351"/>
                  </a:cubicBezTo>
                  <a:cubicBezTo>
                    <a:pt x="480" y="0"/>
                    <a:pt x="480" y="0"/>
                    <a:pt x="48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2" name="Freeform 177"/>
            <p:cNvSpPr>
              <a:spLocks noChangeArrowheads="1"/>
            </p:cNvSpPr>
            <p:nvPr/>
          </p:nvSpPr>
          <p:spPr bwMode="auto">
            <a:xfrm>
              <a:off x="5932" y="1828"/>
              <a:ext cx="139" cy="114"/>
            </a:xfrm>
            <a:custGeom>
              <a:avLst/>
              <a:gdLst>
                <a:gd name="T0" fmla="*/ 181 w 617"/>
                <a:gd name="T1" fmla="*/ 0 h 507"/>
                <a:gd name="T2" fmla="*/ 181 w 617"/>
                <a:gd name="T3" fmla="*/ 0 h 507"/>
                <a:gd name="T4" fmla="*/ 0 w 617"/>
                <a:gd name="T5" fmla="*/ 51 h 507"/>
                <a:gd name="T6" fmla="*/ 0 w 617"/>
                <a:gd name="T7" fmla="*/ 501 h 507"/>
                <a:gd name="T8" fmla="*/ 161 w 617"/>
                <a:gd name="T9" fmla="*/ 458 h 507"/>
                <a:gd name="T10" fmla="*/ 303 w 617"/>
                <a:gd name="T11" fmla="*/ 506 h 507"/>
                <a:gd name="T12" fmla="*/ 616 w 617"/>
                <a:gd name="T13" fmla="*/ 504 h 507"/>
                <a:gd name="T14" fmla="*/ 616 w 617"/>
                <a:gd name="T15" fmla="*/ 51 h 507"/>
                <a:gd name="T16" fmla="*/ 308 w 617"/>
                <a:gd name="T17" fmla="*/ 51 h 507"/>
                <a:gd name="T18" fmla="*/ 181 w 617"/>
                <a:gd name="T19"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7" h="507">
                  <a:moveTo>
                    <a:pt x="181" y="0"/>
                  </a:moveTo>
                  <a:lnTo>
                    <a:pt x="181" y="0"/>
                  </a:lnTo>
                  <a:cubicBezTo>
                    <a:pt x="91" y="0"/>
                    <a:pt x="0" y="51"/>
                    <a:pt x="0" y="51"/>
                  </a:cubicBezTo>
                  <a:cubicBezTo>
                    <a:pt x="0" y="501"/>
                    <a:pt x="0" y="501"/>
                    <a:pt x="0" y="501"/>
                  </a:cubicBezTo>
                  <a:cubicBezTo>
                    <a:pt x="65" y="470"/>
                    <a:pt x="119" y="458"/>
                    <a:pt x="161" y="458"/>
                  </a:cubicBezTo>
                  <a:cubicBezTo>
                    <a:pt x="255" y="458"/>
                    <a:pt x="303" y="506"/>
                    <a:pt x="303" y="506"/>
                  </a:cubicBezTo>
                  <a:cubicBezTo>
                    <a:pt x="616" y="504"/>
                    <a:pt x="616" y="504"/>
                    <a:pt x="616" y="504"/>
                  </a:cubicBezTo>
                  <a:cubicBezTo>
                    <a:pt x="616" y="51"/>
                    <a:pt x="616" y="51"/>
                    <a:pt x="616" y="51"/>
                  </a:cubicBezTo>
                  <a:cubicBezTo>
                    <a:pt x="308" y="51"/>
                    <a:pt x="308" y="51"/>
                    <a:pt x="308" y="51"/>
                  </a:cubicBezTo>
                  <a:cubicBezTo>
                    <a:pt x="272" y="14"/>
                    <a:pt x="226" y="0"/>
                    <a:pt x="1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3" name="Freeform 178"/>
            <p:cNvSpPr>
              <a:spLocks noChangeArrowheads="1"/>
            </p:cNvSpPr>
            <p:nvPr/>
          </p:nvSpPr>
          <p:spPr bwMode="auto">
            <a:xfrm>
              <a:off x="5549" y="725"/>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39"/>
                    <a:pt x="14" y="51"/>
                    <a:pt x="34" y="51"/>
                  </a:cubicBezTo>
                  <a:cubicBezTo>
                    <a:pt x="172" y="51"/>
                    <a:pt x="172" y="51"/>
                    <a:pt x="172" y="51"/>
                  </a:cubicBezTo>
                  <a:cubicBezTo>
                    <a:pt x="190" y="51"/>
                    <a:pt x="206" y="39"/>
                    <a:pt x="206" y="25"/>
                  </a:cubicBezTo>
                  <a:cubicBezTo>
                    <a:pt x="206" y="11"/>
                    <a:pt x="190"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4" name="Freeform 179"/>
            <p:cNvSpPr>
              <a:spLocks noChangeArrowheads="1"/>
            </p:cNvSpPr>
            <p:nvPr/>
          </p:nvSpPr>
          <p:spPr bwMode="auto">
            <a:xfrm>
              <a:off x="5549" y="737"/>
              <a:ext cx="46" cy="10"/>
            </a:xfrm>
            <a:custGeom>
              <a:avLst/>
              <a:gdLst>
                <a:gd name="T0" fmla="*/ 172 w 207"/>
                <a:gd name="T1" fmla="*/ 0 h 49"/>
                <a:gd name="T2" fmla="*/ 172 w 207"/>
                <a:gd name="T3" fmla="*/ 0 h 49"/>
                <a:gd name="T4" fmla="*/ 34 w 207"/>
                <a:gd name="T5" fmla="*/ 0 h 49"/>
                <a:gd name="T6" fmla="*/ 0 w 207"/>
                <a:gd name="T7" fmla="*/ 22 h 49"/>
                <a:gd name="T8" fmla="*/ 34 w 207"/>
                <a:gd name="T9" fmla="*/ 48 h 49"/>
                <a:gd name="T10" fmla="*/ 172 w 207"/>
                <a:gd name="T11" fmla="*/ 48 h 49"/>
                <a:gd name="T12" fmla="*/ 206 w 207"/>
                <a:gd name="T13" fmla="*/ 22 h 49"/>
                <a:gd name="T14" fmla="*/ 172 w 20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49">
                  <a:moveTo>
                    <a:pt x="172" y="0"/>
                  </a:moveTo>
                  <a:lnTo>
                    <a:pt x="172" y="0"/>
                  </a:lnTo>
                  <a:cubicBezTo>
                    <a:pt x="34" y="0"/>
                    <a:pt x="34" y="0"/>
                    <a:pt x="34" y="0"/>
                  </a:cubicBezTo>
                  <a:cubicBezTo>
                    <a:pt x="14" y="0"/>
                    <a:pt x="0" y="11"/>
                    <a:pt x="0" y="22"/>
                  </a:cubicBezTo>
                  <a:cubicBezTo>
                    <a:pt x="0" y="36"/>
                    <a:pt x="14" y="48"/>
                    <a:pt x="34" y="48"/>
                  </a:cubicBezTo>
                  <a:cubicBezTo>
                    <a:pt x="172" y="48"/>
                    <a:pt x="172" y="48"/>
                    <a:pt x="172" y="48"/>
                  </a:cubicBezTo>
                  <a:cubicBezTo>
                    <a:pt x="190" y="48"/>
                    <a:pt x="206" y="36"/>
                    <a:pt x="206" y="22"/>
                  </a:cubicBezTo>
                  <a:cubicBezTo>
                    <a:pt x="206" y="11"/>
                    <a:pt x="190"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5" name="Freeform 180"/>
            <p:cNvSpPr>
              <a:spLocks noChangeArrowheads="1"/>
            </p:cNvSpPr>
            <p:nvPr/>
          </p:nvSpPr>
          <p:spPr bwMode="auto">
            <a:xfrm>
              <a:off x="5558" y="749"/>
              <a:ext cx="27" cy="11"/>
            </a:xfrm>
            <a:custGeom>
              <a:avLst/>
              <a:gdLst>
                <a:gd name="T0" fmla="*/ 104 w 125"/>
                <a:gd name="T1" fmla="*/ 0 h 52"/>
                <a:gd name="T2" fmla="*/ 104 w 125"/>
                <a:gd name="T3" fmla="*/ 0 h 52"/>
                <a:gd name="T4" fmla="*/ 22 w 125"/>
                <a:gd name="T5" fmla="*/ 0 h 52"/>
                <a:gd name="T6" fmla="*/ 0 w 125"/>
                <a:gd name="T7" fmla="*/ 25 h 52"/>
                <a:gd name="T8" fmla="*/ 22 w 125"/>
                <a:gd name="T9" fmla="*/ 51 h 52"/>
                <a:gd name="T10" fmla="*/ 104 w 125"/>
                <a:gd name="T11" fmla="*/ 51 h 52"/>
                <a:gd name="T12" fmla="*/ 124 w 125"/>
                <a:gd name="T13" fmla="*/ 25 h 52"/>
                <a:gd name="T14" fmla="*/ 104 w 125"/>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52">
                  <a:moveTo>
                    <a:pt x="104" y="0"/>
                  </a:moveTo>
                  <a:lnTo>
                    <a:pt x="104" y="0"/>
                  </a:lnTo>
                  <a:cubicBezTo>
                    <a:pt x="22" y="0"/>
                    <a:pt x="22" y="0"/>
                    <a:pt x="22" y="0"/>
                  </a:cubicBezTo>
                  <a:cubicBezTo>
                    <a:pt x="11" y="0"/>
                    <a:pt x="0" y="11"/>
                    <a:pt x="0" y="25"/>
                  </a:cubicBezTo>
                  <a:cubicBezTo>
                    <a:pt x="0" y="39"/>
                    <a:pt x="11" y="51"/>
                    <a:pt x="22" y="51"/>
                  </a:cubicBezTo>
                  <a:cubicBezTo>
                    <a:pt x="104" y="51"/>
                    <a:pt x="104" y="51"/>
                    <a:pt x="104" y="51"/>
                  </a:cubicBezTo>
                  <a:cubicBezTo>
                    <a:pt x="116" y="51"/>
                    <a:pt x="124" y="39"/>
                    <a:pt x="124" y="25"/>
                  </a:cubicBezTo>
                  <a:cubicBezTo>
                    <a:pt x="124" y="11"/>
                    <a:pt x="116" y="0"/>
                    <a:pt x="10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6" name="Freeform 181"/>
            <p:cNvSpPr>
              <a:spLocks noChangeArrowheads="1"/>
            </p:cNvSpPr>
            <p:nvPr/>
          </p:nvSpPr>
          <p:spPr bwMode="auto">
            <a:xfrm>
              <a:off x="5471" y="545"/>
              <a:ext cx="199" cy="177"/>
            </a:xfrm>
            <a:custGeom>
              <a:avLst/>
              <a:gdLst>
                <a:gd name="T0" fmla="*/ 659 w 880"/>
                <a:gd name="T1" fmla="*/ 398 h 786"/>
                <a:gd name="T2" fmla="*/ 659 w 880"/>
                <a:gd name="T3" fmla="*/ 398 h 786"/>
                <a:gd name="T4" fmla="*/ 532 w 880"/>
                <a:gd name="T5" fmla="*/ 84 h 786"/>
                <a:gd name="T6" fmla="*/ 659 w 880"/>
                <a:gd name="T7" fmla="*/ 398 h 786"/>
                <a:gd name="T8" fmla="*/ 449 w 880"/>
                <a:gd name="T9" fmla="*/ 0 h 786"/>
                <a:gd name="T10" fmla="*/ 449 w 880"/>
                <a:gd name="T11" fmla="*/ 0 h 786"/>
                <a:gd name="T12" fmla="*/ 441 w 880"/>
                <a:gd name="T13" fmla="*/ 0 h 786"/>
                <a:gd name="T14" fmla="*/ 432 w 880"/>
                <a:gd name="T15" fmla="*/ 0 h 786"/>
                <a:gd name="T16" fmla="*/ 432 w 880"/>
                <a:gd name="T17" fmla="*/ 0 h 786"/>
                <a:gd name="T18" fmla="*/ 223 w 880"/>
                <a:gd name="T19" fmla="*/ 545 h 786"/>
                <a:gd name="T20" fmla="*/ 336 w 880"/>
                <a:gd name="T21" fmla="*/ 785 h 786"/>
                <a:gd name="T22" fmla="*/ 441 w 880"/>
                <a:gd name="T23" fmla="*/ 785 h 786"/>
                <a:gd name="T24" fmla="*/ 458 w 880"/>
                <a:gd name="T25" fmla="*/ 785 h 786"/>
                <a:gd name="T26" fmla="*/ 551 w 880"/>
                <a:gd name="T27" fmla="*/ 785 h 786"/>
                <a:gd name="T28" fmla="*/ 661 w 880"/>
                <a:gd name="T29" fmla="*/ 545 h 786"/>
                <a:gd name="T30" fmla="*/ 449 w 880"/>
                <a:gd name="T31" fmla="*/ 0 h 786"/>
                <a:gd name="T32" fmla="*/ 449 w 880"/>
                <a:gd name="T33" fmla="*/ 0 h 786"/>
                <a:gd name="T34" fmla="*/ 659 w 880"/>
                <a:gd name="T35" fmla="*/ 39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0" h="786">
                  <a:moveTo>
                    <a:pt x="659" y="398"/>
                  </a:moveTo>
                  <a:lnTo>
                    <a:pt x="659" y="398"/>
                  </a:lnTo>
                  <a:cubicBezTo>
                    <a:pt x="732" y="197"/>
                    <a:pt x="532" y="84"/>
                    <a:pt x="532" y="84"/>
                  </a:cubicBezTo>
                  <a:cubicBezTo>
                    <a:pt x="828" y="132"/>
                    <a:pt x="659" y="398"/>
                    <a:pt x="659" y="398"/>
                  </a:cubicBezTo>
                  <a:lnTo>
                    <a:pt x="449" y="0"/>
                  </a:lnTo>
                  <a:lnTo>
                    <a:pt x="449" y="0"/>
                  </a:lnTo>
                  <a:cubicBezTo>
                    <a:pt x="449" y="0"/>
                    <a:pt x="444" y="0"/>
                    <a:pt x="441" y="0"/>
                  </a:cubicBezTo>
                  <a:cubicBezTo>
                    <a:pt x="438" y="0"/>
                    <a:pt x="449" y="0"/>
                    <a:pt x="432" y="0"/>
                  </a:cubicBezTo>
                  <a:lnTo>
                    <a:pt x="432" y="0"/>
                  </a:lnTo>
                  <a:cubicBezTo>
                    <a:pt x="0" y="11"/>
                    <a:pt x="104" y="437"/>
                    <a:pt x="223" y="545"/>
                  </a:cubicBezTo>
                  <a:cubicBezTo>
                    <a:pt x="342" y="650"/>
                    <a:pt x="336" y="785"/>
                    <a:pt x="336" y="785"/>
                  </a:cubicBezTo>
                  <a:cubicBezTo>
                    <a:pt x="441" y="785"/>
                    <a:pt x="441" y="785"/>
                    <a:pt x="441" y="785"/>
                  </a:cubicBezTo>
                  <a:cubicBezTo>
                    <a:pt x="458" y="785"/>
                    <a:pt x="458" y="785"/>
                    <a:pt x="458" y="785"/>
                  </a:cubicBezTo>
                  <a:cubicBezTo>
                    <a:pt x="551" y="785"/>
                    <a:pt x="551" y="785"/>
                    <a:pt x="551" y="785"/>
                  </a:cubicBezTo>
                  <a:cubicBezTo>
                    <a:pt x="551" y="785"/>
                    <a:pt x="543" y="650"/>
                    <a:pt x="661" y="545"/>
                  </a:cubicBezTo>
                  <a:cubicBezTo>
                    <a:pt x="781" y="437"/>
                    <a:pt x="879" y="11"/>
                    <a:pt x="449" y="0"/>
                  </a:cubicBezTo>
                  <a:lnTo>
                    <a:pt x="449" y="0"/>
                  </a:lnTo>
                  <a:lnTo>
                    <a:pt x="659" y="3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7" name="Freeform 182"/>
            <p:cNvSpPr>
              <a:spLocks noChangeArrowheads="1"/>
            </p:cNvSpPr>
            <p:nvPr/>
          </p:nvSpPr>
          <p:spPr bwMode="auto">
            <a:xfrm>
              <a:off x="6487" y="870"/>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40"/>
                    <a:pt x="14" y="51"/>
                    <a:pt x="34" y="51"/>
                  </a:cubicBezTo>
                  <a:cubicBezTo>
                    <a:pt x="172" y="51"/>
                    <a:pt x="172" y="51"/>
                    <a:pt x="172" y="51"/>
                  </a:cubicBezTo>
                  <a:cubicBezTo>
                    <a:pt x="192" y="51"/>
                    <a:pt x="206" y="40"/>
                    <a:pt x="206" y="25"/>
                  </a:cubicBezTo>
                  <a:cubicBezTo>
                    <a:pt x="206" y="11"/>
                    <a:pt x="192"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8" name="Freeform 183"/>
            <p:cNvSpPr>
              <a:spLocks noChangeArrowheads="1"/>
            </p:cNvSpPr>
            <p:nvPr/>
          </p:nvSpPr>
          <p:spPr bwMode="auto">
            <a:xfrm>
              <a:off x="6487" y="882"/>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39"/>
                    <a:pt x="14" y="51"/>
                    <a:pt x="34" y="51"/>
                  </a:cubicBezTo>
                  <a:cubicBezTo>
                    <a:pt x="172" y="51"/>
                    <a:pt x="172" y="51"/>
                    <a:pt x="172" y="51"/>
                  </a:cubicBezTo>
                  <a:cubicBezTo>
                    <a:pt x="192" y="51"/>
                    <a:pt x="206" y="39"/>
                    <a:pt x="206" y="25"/>
                  </a:cubicBezTo>
                  <a:cubicBezTo>
                    <a:pt x="206" y="11"/>
                    <a:pt x="192"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9" name="Freeform 184"/>
            <p:cNvSpPr>
              <a:spLocks noChangeArrowheads="1"/>
            </p:cNvSpPr>
            <p:nvPr/>
          </p:nvSpPr>
          <p:spPr bwMode="auto">
            <a:xfrm>
              <a:off x="6497" y="894"/>
              <a:ext cx="28" cy="11"/>
            </a:xfrm>
            <a:custGeom>
              <a:avLst/>
              <a:gdLst>
                <a:gd name="T0" fmla="*/ 102 w 126"/>
                <a:gd name="T1" fmla="*/ 0 h 51"/>
                <a:gd name="T2" fmla="*/ 102 w 126"/>
                <a:gd name="T3" fmla="*/ 0 h 51"/>
                <a:gd name="T4" fmla="*/ 20 w 126"/>
                <a:gd name="T5" fmla="*/ 0 h 51"/>
                <a:gd name="T6" fmla="*/ 0 w 126"/>
                <a:gd name="T7" fmla="*/ 25 h 51"/>
                <a:gd name="T8" fmla="*/ 20 w 126"/>
                <a:gd name="T9" fmla="*/ 50 h 51"/>
                <a:gd name="T10" fmla="*/ 102 w 126"/>
                <a:gd name="T11" fmla="*/ 50 h 51"/>
                <a:gd name="T12" fmla="*/ 125 w 126"/>
                <a:gd name="T13" fmla="*/ 25 h 51"/>
                <a:gd name="T14" fmla="*/ 102 w 126"/>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51">
                  <a:moveTo>
                    <a:pt x="102" y="0"/>
                  </a:moveTo>
                  <a:lnTo>
                    <a:pt x="102" y="0"/>
                  </a:lnTo>
                  <a:cubicBezTo>
                    <a:pt x="20" y="0"/>
                    <a:pt x="20" y="0"/>
                    <a:pt x="20" y="0"/>
                  </a:cubicBezTo>
                  <a:cubicBezTo>
                    <a:pt x="9" y="0"/>
                    <a:pt x="0" y="11"/>
                    <a:pt x="0" y="25"/>
                  </a:cubicBezTo>
                  <a:cubicBezTo>
                    <a:pt x="0" y="39"/>
                    <a:pt x="9" y="50"/>
                    <a:pt x="20" y="50"/>
                  </a:cubicBezTo>
                  <a:cubicBezTo>
                    <a:pt x="102" y="50"/>
                    <a:pt x="102" y="50"/>
                    <a:pt x="102" y="50"/>
                  </a:cubicBezTo>
                  <a:cubicBezTo>
                    <a:pt x="113" y="50"/>
                    <a:pt x="125" y="39"/>
                    <a:pt x="125" y="25"/>
                  </a:cubicBezTo>
                  <a:cubicBezTo>
                    <a:pt x="125" y="11"/>
                    <a:pt x="113" y="0"/>
                    <a:pt x="10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0" name="Freeform 185"/>
            <p:cNvSpPr>
              <a:spLocks noChangeArrowheads="1"/>
            </p:cNvSpPr>
            <p:nvPr/>
          </p:nvSpPr>
          <p:spPr bwMode="auto">
            <a:xfrm>
              <a:off x="6410" y="690"/>
              <a:ext cx="199" cy="177"/>
            </a:xfrm>
            <a:custGeom>
              <a:avLst/>
              <a:gdLst>
                <a:gd name="T0" fmla="*/ 659 w 883"/>
                <a:gd name="T1" fmla="*/ 399 h 787"/>
                <a:gd name="T2" fmla="*/ 659 w 883"/>
                <a:gd name="T3" fmla="*/ 399 h 787"/>
                <a:gd name="T4" fmla="*/ 534 w 883"/>
                <a:gd name="T5" fmla="*/ 88 h 787"/>
                <a:gd name="T6" fmla="*/ 659 w 883"/>
                <a:gd name="T7" fmla="*/ 399 h 787"/>
                <a:gd name="T8" fmla="*/ 449 w 883"/>
                <a:gd name="T9" fmla="*/ 0 h 787"/>
                <a:gd name="T10" fmla="*/ 449 w 883"/>
                <a:gd name="T11" fmla="*/ 0 h 787"/>
                <a:gd name="T12" fmla="*/ 441 w 883"/>
                <a:gd name="T13" fmla="*/ 0 h 787"/>
                <a:gd name="T14" fmla="*/ 432 w 883"/>
                <a:gd name="T15" fmla="*/ 0 h 787"/>
                <a:gd name="T16" fmla="*/ 432 w 883"/>
                <a:gd name="T17" fmla="*/ 0 h 787"/>
                <a:gd name="T18" fmla="*/ 223 w 883"/>
                <a:gd name="T19" fmla="*/ 546 h 787"/>
                <a:gd name="T20" fmla="*/ 336 w 883"/>
                <a:gd name="T21" fmla="*/ 786 h 787"/>
                <a:gd name="T22" fmla="*/ 441 w 883"/>
                <a:gd name="T23" fmla="*/ 786 h 787"/>
                <a:gd name="T24" fmla="*/ 458 w 883"/>
                <a:gd name="T25" fmla="*/ 786 h 787"/>
                <a:gd name="T26" fmla="*/ 554 w 883"/>
                <a:gd name="T27" fmla="*/ 786 h 787"/>
                <a:gd name="T28" fmla="*/ 664 w 883"/>
                <a:gd name="T29" fmla="*/ 546 h 787"/>
                <a:gd name="T30" fmla="*/ 449 w 883"/>
                <a:gd name="T31" fmla="*/ 0 h 787"/>
                <a:gd name="T32" fmla="*/ 449 w 883"/>
                <a:gd name="T33" fmla="*/ 0 h 787"/>
                <a:gd name="T34" fmla="*/ 659 w 883"/>
                <a:gd name="T35" fmla="*/ 399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3" h="787">
                  <a:moveTo>
                    <a:pt x="659" y="399"/>
                  </a:moveTo>
                  <a:lnTo>
                    <a:pt x="659" y="399"/>
                  </a:lnTo>
                  <a:cubicBezTo>
                    <a:pt x="732" y="198"/>
                    <a:pt x="534" y="88"/>
                    <a:pt x="534" y="88"/>
                  </a:cubicBezTo>
                  <a:cubicBezTo>
                    <a:pt x="828" y="133"/>
                    <a:pt x="659" y="399"/>
                    <a:pt x="659" y="399"/>
                  </a:cubicBezTo>
                  <a:lnTo>
                    <a:pt x="449" y="0"/>
                  </a:lnTo>
                  <a:lnTo>
                    <a:pt x="449" y="0"/>
                  </a:lnTo>
                  <a:cubicBezTo>
                    <a:pt x="449" y="0"/>
                    <a:pt x="444" y="0"/>
                    <a:pt x="441" y="0"/>
                  </a:cubicBezTo>
                  <a:cubicBezTo>
                    <a:pt x="438" y="0"/>
                    <a:pt x="449" y="0"/>
                    <a:pt x="432" y="0"/>
                  </a:cubicBezTo>
                  <a:lnTo>
                    <a:pt x="432" y="0"/>
                  </a:lnTo>
                  <a:cubicBezTo>
                    <a:pt x="0" y="12"/>
                    <a:pt x="104" y="442"/>
                    <a:pt x="223" y="546"/>
                  </a:cubicBezTo>
                  <a:cubicBezTo>
                    <a:pt x="342" y="654"/>
                    <a:pt x="336" y="786"/>
                    <a:pt x="336" y="786"/>
                  </a:cubicBezTo>
                  <a:cubicBezTo>
                    <a:pt x="441" y="786"/>
                    <a:pt x="441" y="786"/>
                    <a:pt x="441" y="786"/>
                  </a:cubicBezTo>
                  <a:cubicBezTo>
                    <a:pt x="458" y="786"/>
                    <a:pt x="458" y="786"/>
                    <a:pt x="458" y="786"/>
                  </a:cubicBezTo>
                  <a:cubicBezTo>
                    <a:pt x="554" y="786"/>
                    <a:pt x="554" y="786"/>
                    <a:pt x="554" y="786"/>
                  </a:cubicBezTo>
                  <a:cubicBezTo>
                    <a:pt x="554" y="786"/>
                    <a:pt x="545" y="654"/>
                    <a:pt x="664" y="546"/>
                  </a:cubicBezTo>
                  <a:cubicBezTo>
                    <a:pt x="780" y="442"/>
                    <a:pt x="882" y="12"/>
                    <a:pt x="449" y="0"/>
                  </a:cubicBezTo>
                  <a:lnTo>
                    <a:pt x="449" y="0"/>
                  </a:lnTo>
                  <a:lnTo>
                    <a:pt x="659" y="3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1" name="Freeform 186"/>
            <p:cNvSpPr>
              <a:spLocks noChangeArrowheads="1"/>
            </p:cNvSpPr>
            <p:nvPr/>
          </p:nvSpPr>
          <p:spPr bwMode="auto">
            <a:xfrm>
              <a:off x="5283" y="1939"/>
              <a:ext cx="46" cy="11"/>
            </a:xfrm>
            <a:custGeom>
              <a:avLst/>
              <a:gdLst>
                <a:gd name="T0" fmla="*/ 172 w 207"/>
                <a:gd name="T1" fmla="*/ 0 h 52"/>
                <a:gd name="T2" fmla="*/ 172 w 207"/>
                <a:gd name="T3" fmla="*/ 0 h 52"/>
                <a:gd name="T4" fmla="*/ 34 w 207"/>
                <a:gd name="T5" fmla="*/ 0 h 52"/>
                <a:gd name="T6" fmla="*/ 0 w 207"/>
                <a:gd name="T7" fmla="*/ 26 h 52"/>
                <a:gd name="T8" fmla="*/ 34 w 207"/>
                <a:gd name="T9" fmla="*/ 51 h 52"/>
                <a:gd name="T10" fmla="*/ 172 w 207"/>
                <a:gd name="T11" fmla="*/ 51 h 52"/>
                <a:gd name="T12" fmla="*/ 206 w 207"/>
                <a:gd name="T13" fmla="*/ 26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2"/>
                    <a:pt x="0" y="26"/>
                  </a:cubicBezTo>
                  <a:cubicBezTo>
                    <a:pt x="0" y="40"/>
                    <a:pt x="14" y="51"/>
                    <a:pt x="34" y="51"/>
                  </a:cubicBezTo>
                  <a:cubicBezTo>
                    <a:pt x="172" y="51"/>
                    <a:pt x="172" y="51"/>
                    <a:pt x="172" y="51"/>
                  </a:cubicBezTo>
                  <a:cubicBezTo>
                    <a:pt x="189" y="51"/>
                    <a:pt x="206" y="40"/>
                    <a:pt x="206" y="26"/>
                  </a:cubicBezTo>
                  <a:cubicBezTo>
                    <a:pt x="206" y="12"/>
                    <a:pt x="189"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2" name="Freeform 187"/>
            <p:cNvSpPr>
              <a:spLocks noChangeArrowheads="1"/>
            </p:cNvSpPr>
            <p:nvPr/>
          </p:nvSpPr>
          <p:spPr bwMode="auto">
            <a:xfrm>
              <a:off x="5283" y="1952"/>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40"/>
                    <a:pt x="14" y="51"/>
                    <a:pt x="34" y="51"/>
                  </a:cubicBezTo>
                  <a:cubicBezTo>
                    <a:pt x="172" y="51"/>
                    <a:pt x="172" y="51"/>
                    <a:pt x="172" y="51"/>
                  </a:cubicBezTo>
                  <a:cubicBezTo>
                    <a:pt x="189" y="51"/>
                    <a:pt x="206" y="40"/>
                    <a:pt x="206" y="25"/>
                  </a:cubicBezTo>
                  <a:cubicBezTo>
                    <a:pt x="206" y="11"/>
                    <a:pt x="189"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3" name="Freeform 188"/>
            <p:cNvSpPr>
              <a:spLocks noChangeArrowheads="1"/>
            </p:cNvSpPr>
            <p:nvPr/>
          </p:nvSpPr>
          <p:spPr bwMode="auto">
            <a:xfrm>
              <a:off x="5291" y="1964"/>
              <a:ext cx="27" cy="10"/>
            </a:xfrm>
            <a:custGeom>
              <a:avLst/>
              <a:gdLst>
                <a:gd name="T0" fmla="*/ 105 w 125"/>
                <a:gd name="T1" fmla="*/ 0 h 49"/>
                <a:gd name="T2" fmla="*/ 105 w 125"/>
                <a:gd name="T3" fmla="*/ 0 h 49"/>
                <a:gd name="T4" fmla="*/ 20 w 125"/>
                <a:gd name="T5" fmla="*/ 0 h 49"/>
                <a:gd name="T6" fmla="*/ 0 w 125"/>
                <a:gd name="T7" fmla="*/ 22 h 49"/>
                <a:gd name="T8" fmla="*/ 20 w 125"/>
                <a:gd name="T9" fmla="*/ 48 h 49"/>
                <a:gd name="T10" fmla="*/ 105 w 125"/>
                <a:gd name="T11" fmla="*/ 48 h 49"/>
                <a:gd name="T12" fmla="*/ 124 w 125"/>
                <a:gd name="T13" fmla="*/ 22 h 49"/>
                <a:gd name="T14" fmla="*/ 105 w 125"/>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49">
                  <a:moveTo>
                    <a:pt x="105" y="0"/>
                  </a:moveTo>
                  <a:lnTo>
                    <a:pt x="105" y="0"/>
                  </a:lnTo>
                  <a:cubicBezTo>
                    <a:pt x="20" y="0"/>
                    <a:pt x="20" y="0"/>
                    <a:pt x="20" y="0"/>
                  </a:cubicBezTo>
                  <a:cubicBezTo>
                    <a:pt x="9" y="0"/>
                    <a:pt x="0" y="11"/>
                    <a:pt x="0" y="22"/>
                  </a:cubicBezTo>
                  <a:cubicBezTo>
                    <a:pt x="0" y="37"/>
                    <a:pt x="9" y="48"/>
                    <a:pt x="20" y="48"/>
                  </a:cubicBezTo>
                  <a:cubicBezTo>
                    <a:pt x="105" y="48"/>
                    <a:pt x="105" y="48"/>
                    <a:pt x="105" y="48"/>
                  </a:cubicBezTo>
                  <a:cubicBezTo>
                    <a:pt x="116" y="48"/>
                    <a:pt x="124" y="37"/>
                    <a:pt x="124" y="22"/>
                  </a:cubicBezTo>
                  <a:cubicBezTo>
                    <a:pt x="124" y="11"/>
                    <a:pt x="116" y="0"/>
                    <a:pt x="10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4" name="Freeform 189"/>
            <p:cNvSpPr>
              <a:spLocks noChangeArrowheads="1"/>
            </p:cNvSpPr>
            <p:nvPr/>
          </p:nvSpPr>
          <p:spPr bwMode="auto">
            <a:xfrm>
              <a:off x="5205" y="1759"/>
              <a:ext cx="199" cy="177"/>
            </a:xfrm>
            <a:custGeom>
              <a:avLst/>
              <a:gdLst>
                <a:gd name="T0" fmla="*/ 655 w 880"/>
                <a:gd name="T1" fmla="*/ 399 h 787"/>
                <a:gd name="T2" fmla="*/ 655 w 880"/>
                <a:gd name="T3" fmla="*/ 399 h 787"/>
                <a:gd name="T4" fmla="*/ 531 w 880"/>
                <a:gd name="T5" fmla="*/ 84 h 787"/>
                <a:gd name="T6" fmla="*/ 655 w 880"/>
                <a:gd name="T7" fmla="*/ 399 h 787"/>
                <a:gd name="T8" fmla="*/ 449 w 880"/>
                <a:gd name="T9" fmla="*/ 0 h 787"/>
                <a:gd name="T10" fmla="*/ 449 w 880"/>
                <a:gd name="T11" fmla="*/ 0 h 787"/>
                <a:gd name="T12" fmla="*/ 441 w 880"/>
                <a:gd name="T13" fmla="*/ 0 h 787"/>
                <a:gd name="T14" fmla="*/ 432 w 880"/>
                <a:gd name="T15" fmla="*/ 0 h 787"/>
                <a:gd name="T16" fmla="*/ 432 w 880"/>
                <a:gd name="T17" fmla="*/ 0 h 787"/>
                <a:gd name="T18" fmla="*/ 220 w 880"/>
                <a:gd name="T19" fmla="*/ 545 h 787"/>
                <a:gd name="T20" fmla="*/ 336 w 880"/>
                <a:gd name="T21" fmla="*/ 786 h 787"/>
                <a:gd name="T22" fmla="*/ 438 w 880"/>
                <a:gd name="T23" fmla="*/ 786 h 787"/>
                <a:gd name="T24" fmla="*/ 457 w 880"/>
                <a:gd name="T25" fmla="*/ 786 h 787"/>
                <a:gd name="T26" fmla="*/ 551 w 880"/>
                <a:gd name="T27" fmla="*/ 786 h 787"/>
                <a:gd name="T28" fmla="*/ 661 w 880"/>
                <a:gd name="T29" fmla="*/ 545 h 787"/>
                <a:gd name="T30" fmla="*/ 449 w 880"/>
                <a:gd name="T31" fmla="*/ 0 h 787"/>
                <a:gd name="T32" fmla="*/ 449 w 880"/>
                <a:gd name="T33" fmla="*/ 0 h 787"/>
                <a:gd name="T34" fmla="*/ 655 w 880"/>
                <a:gd name="T35" fmla="*/ 399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0" h="787">
                  <a:moveTo>
                    <a:pt x="655" y="399"/>
                  </a:moveTo>
                  <a:lnTo>
                    <a:pt x="655" y="399"/>
                  </a:lnTo>
                  <a:cubicBezTo>
                    <a:pt x="729" y="198"/>
                    <a:pt x="531" y="84"/>
                    <a:pt x="531" y="84"/>
                  </a:cubicBezTo>
                  <a:cubicBezTo>
                    <a:pt x="825" y="133"/>
                    <a:pt x="655" y="399"/>
                    <a:pt x="655" y="399"/>
                  </a:cubicBezTo>
                  <a:lnTo>
                    <a:pt x="449" y="0"/>
                  </a:lnTo>
                  <a:lnTo>
                    <a:pt x="449" y="0"/>
                  </a:lnTo>
                  <a:cubicBezTo>
                    <a:pt x="449" y="0"/>
                    <a:pt x="443" y="0"/>
                    <a:pt x="441" y="0"/>
                  </a:cubicBezTo>
                  <a:cubicBezTo>
                    <a:pt x="435" y="0"/>
                    <a:pt x="449" y="0"/>
                    <a:pt x="432" y="0"/>
                  </a:cubicBezTo>
                  <a:lnTo>
                    <a:pt x="432" y="0"/>
                  </a:lnTo>
                  <a:cubicBezTo>
                    <a:pt x="0" y="11"/>
                    <a:pt x="104" y="441"/>
                    <a:pt x="220" y="545"/>
                  </a:cubicBezTo>
                  <a:cubicBezTo>
                    <a:pt x="339" y="653"/>
                    <a:pt x="336" y="786"/>
                    <a:pt x="336" y="786"/>
                  </a:cubicBezTo>
                  <a:cubicBezTo>
                    <a:pt x="438" y="786"/>
                    <a:pt x="438" y="786"/>
                    <a:pt x="438" y="786"/>
                  </a:cubicBezTo>
                  <a:cubicBezTo>
                    <a:pt x="457" y="786"/>
                    <a:pt x="457" y="786"/>
                    <a:pt x="457" y="786"/>
                  </a:cubicBezTo>
                  <a:cubicBezTo>
                    <a:pt x="551" y="786"/>
                    <a:pt x="551" y="786"/>
                    <a:pt x="551" y="786"/>
                  </a:cubicBezTo>
                  <a:cubicBezTo>
                    <a:pt x="551" y="786"/>
                    <a:pt x="542" y="653"/>
                    <a:pt x="661" y="545"/>
                  </a:cubicBezTo>
                  <a:cubicBezTo>
                    <a:pt x="780" y="441"/>
                    <a:pt x="879" y="11"/>
                    <a:pt x="449" y="0"/>
                  </a:cubicBezTo>
                  <a:lnTo>
                    <a:pt x="449" y="0"/>
                  </a:lnTo>
                  <a:lnTo>
                    <a:pt x="655" y="3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5" name="Freeform 190"/>
            <p:cNvSpPr>
              <a:spLocks noChangeArrowheads="1"/>
            </p:cNvSpPr>
            <p:nvPr/>
          </p:nvSpPr>
          <p:spPr bwMode="auto">
            <a:xfrm>
              <a:off x="5629" y="761"/>
              <a:ext cx="218" cy="219"/>
            </a:xfrm>
            <a:custGeom>
              <a:avLst/>
              <a:gdLst>
                <a:gd name="T0" fmla="*/ 611 w 966"/>
                <a:gd name="T1" fmla="*/ 896 h 971"/>
                <a:gd name="T2" fmla="*/ 611 w 966"/>
                <a:gd name="T3" fmla="*/ 896 h 971"/>
                <a:gd name="T4" fmla="*/ 767 w 966"/>
                <a:gd name="T5" fmla="*/ 789 h 971"/>
                <a:gd name="T6" fmla="*/ 631 w 966"/>
                <a:gd name="T7" fmla="*/ 563 h 971"/>
                <a:gd name="T8" fmla="*/ 815 w 966"/>
                <a:gd name="T9" fmla="*/ 800 h 971"/>
                <a:gd name="T10" fmla="*/ 611 w 966"/>
                <a:gd name="T11" fmla="*/ 896 h 971"/>
                <a:gd name="T12" fmla="*/ 481 w 966"/>
                <a:gd name="T13" fmla="*/ 0 h 971"/>
                <a:gd name="T14" fmla="*/ 481 w 966"/>
                <a:gd name="T15" fmla="*/ 0 h 971"/>
                <a:gd name="T16" fmla="*/ 343 w 966"/>
                <a:gd name="T17" fmla="*/ 54 h 971"/>
                <a:gd name="T18" fmla="*/ 343 w 966"/>
                <a:gd name="T19" fmla="*/ 56 h 971"/>
                <a:gd name="T20" fmla="*/ 340 w 966"/>
                <a:gd name="T21" fmla="*/ 56 h 971"/>
                <a:gd name="T22" fmla="*/ 340 w 966"/>
                <a:gd name="T23" fmla="*/ 156 h 971"/>
                <a:gd name="T24" fmla="*/ 343 w 966"/>
                <a:gd name="T25" fmla="*/ 156 h 971"/>
                <a:gd name="T26" fmla="*/ 382 w 966"/>
                <a:gd name="T27" fmla="*/ 187 h 971"/>
                <a:gd name="T28" fmla="*/ 382 w 966"/>
                <a:gd name="T29" fmla="*/ 413 h 971"/>
                <a:gd name="T30" fmla="*/ 351 w 966"/>
                <a:gd name="T31" fmla="*/ 469 h 971"/>
                <a:gd name="T32" fmla="*/ 130 w 966"/>
                <a:gd name="T33" fmla="*/ 894 h 971"/>
                <a:gd name="T34" fmla="*/ 456 w 966"/>
                <a:gd name="T35" fmla="*/ 970 h 971"/>
                <a:gd name="T36" fmla="*/ 484 w 966"/>
                <a:gd name="T37" fmla="*/ 970 h 971"/>
                <a:gd name="T38" fmla="*/ 509 w 966"/>
                <a:gd name="T39" fmla="*/ 970 h 971"/>
                <a:gd name="T40" fmla="*/ 835 w 966"/>
                <a:gd name="T41" fmla="*/ 894 h 971"/>
                <a:gd name="T42" fmla="*/ 620 w 966"/>
                <a:gd name="T43" fmla="*/ 469 h 971"/>
                <a:gd name="T44" fmla="*/ 597 w 966"/>
                <a:gd name="T45" fmla="*/ 413 h 971"/>
                <a:gd name="T46" fmla="*/ 597 w 966"/>
                <a:gd name="T47" fmla="*/ 187 h 971"/>
                <a:gd name="T48" fmla="*/ 620 w 966"/>
                <a:gd name="T49" fmla="*/ 156 h 971"/>
                <a:gd name="T50" fmla="*/ 626 w 966"/>
                <a:gd name="T51" fmla="*/ 156 h 971"/>
                <a:gd name="T52" fmla="*/ 626 w 966"/>
                <a:gd name="T53" fmla="*/ 56 h 971"/>
                <a:gd name="T54" fmla="*/ 620 w 966"/>
                <a:gd name="T55" fmla="*/ 56 h 971"/>
                <a:gd name="T56" fmla="*/ 620 w 966"/>
                <a:gd name="T57" fmla="*/ 54 h 971"/>
                <a:gd name="T58" fmla="*/ 481 w 966"/>
                <a:gd name="T59" fmla="*/ 0 h 971"/>
                <a:gd name="T60" fmla="*/ 611 w 966"/>
                <a:gd name="T61" fmla="*/ 896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6" h="971">
                  <a:moveTo>
                    <a:pt x="611" y="896"/>
                  </a:moveTo>
                  <a:lnTo>
                    <a:pt x="611" y="896"/>
                  </a:lnTo>
                  <a:cubicBezTo>
                    <a:pt x="611" y="896"/>
                    <a:pt x="758" y="868"/>
                    <a:pt x="767" y="789"/>
                  </a:cubicBezTo>
                  <a:cubicBezTo>
                    <a:pt x="772" y="710"/>
                    <a:pt x="631" y="563"/>
                    <a:pt x="631" y="563"/>
                  </a:cubicBezTo>
                  <a:cubicBezTo>
                    <a:pt x="631" y="563"/>
                    <a:pt x="815" y="704"/>
                    <a:pt x="815" y="800"/>
                  </a:cubicBezTo>
                  <a:cubicBezTo>
                    <a:pt x="812" y="896"/>
                    <a:pt x="611" y="896"/>
                    <a:pt x="611" y="896"/>
                  </a:cubicBezTo>
                  <a:lnTo>
                    <a:pt x="481" y="0"/>
                  </a:lnTo>
                  <a:lnTo>
                    <a:pt x="481" y="0"/>
                  </a:lnTo>
                  <a:cubicBezTo>
                    <a:pt x="405" y="0"/>
                    <a:pt x="343" y="23"/>
                    <a:pt x="343" y="54"/>
                  </a:cubicBezTo>
                  <a:cubicBezTo>
                    <a:pt x="343" y="54"/>
                    <a:pt x="343" y="54"/>
                    <a:pt x="343" y="56"/>
                  </a:cubicBezTo>
                  <a:cubicBezTo>
                    <a:pt x="340" y="56"/>
                    <a:pt x="340" y="56"/>
                    <a:pt x="340" y="56"/>
                  </a:cubicBezTo>
                  <a:cubicBezTo>
                    <a:pt x="340" y="156"/>
                    <a:pt x="340" y="156"/>
                    <a:pt x="340" y="156"/>
                  </a:cubicBezTo>
                  <a:cubicBezTo>
                    <a:pt x="343" y="156"/>
                    <a:pt x="343" y="156"/>
                    <a:pt x="343" y="156"/>
                  </a:cubicBezTo>
                  <a:cubicBezTo>
                    <a:pt x="345" y="167"/>
                    <a:pt x="354" y="178"/>
                    <a:pt x="382" y="187"/>
                  </a:cubicBezTo>
                  <a:cubicBezTo>
                    <a:pt x="382" y="237"/>
                    <a:pt x="382" y="376"/>
                    <a:pt x="382" y="413"/>
                  </a:cubicBezTo>
                  <a:cubicBezTo>
                    <a:pt x="382" y="458"/>
                    <a:pt x="351" y="469"/>
                    <a:pt x="351" y="469"/>
                  </a:cubicBezTo>
                  <a:cubicBezTo>
                    <a:pt x="300" y="501"/>
                    <a:pt x="0" y="803"/>
                    <a:pt x="130" y="894"/>
                  </a:cubicBezTo>
                  <a:cubicBezTo>
                    <a:pt x="230" y="962"/>
                    <a:pt x="388" y="970"/>
                    <a:pt x="456" y="970"/>
                  </a:cubicBezTo>
                  <a:cubicBezTo>
                    <a:pt x="467" y="970"/>
                    <a:pt x="479" y="970"/>
                    <a:pt x="484" y="970"/>
                  </a:cubicBezTo>
                  <a:cubicBezTo>
                    <a:pt x="490" y="970"/>
                    <a:pt x="498" y="970"/>
                    <a:pt x="509" y="970"/>
                  </a:cubicBezTo>
                  <a:cubicBezTo>
                    <a:pt x="580" y="970"/>
                    <a:pt x="736" y="962"/>
                    <a:pt x="835" y="894"/>
                  </a:cubicBezTo>
                  <a:cubicBezTo>
                    <a:pt x="965" y="803"/>
                    <a:pt x="671" y="501"/>
                    <a:pt x="620" y="469"/>
                  </a:cubicBezTo>
                  <a:cubicBezTo>
                    <a:pt x="620" y="469"/>
                    <a:pt x="597" y="458"/>
                    <a:pt x="597" y="413"/>
                  </a:cubicBezTo>
                  <a:cubicBezTo>
                    <a:pt x="597" y="376"/>
                    <a:pt x="597" y="235"/>
                    <a:pt x="597" y="187"/>
                  </a:cubicBezTo>
                  <a:cubicBezTo>
                    <a:pt x="611" y="178"/>
                    <a:pt x="617" y="167"/>
                    <a:pt x="620" y="156"/>
                  </a:cubicBezTo>
                  <a:cubicBezTo>
                    <a:pt x="626" y="156"/>
                    <a:pt x="626" y="156"/>
                    <a:pt x="626" y="156"/>
                  </a:cubicBezTo>
                  <a:cubicBezTo>
                    <a:pt x="626" y="56"/>
                    <a:pt x="626" y="56"/>
                    <a:pt x="626" y="56"/>
                  </a:cubicBezTo>
                  <a:cubicBezTo>
                    <a:pt x="620" y="56"/>
                    <a:pt x="620" y="56"/>
                    <a:pt x="620" y="56"/>
                  </a:cubicBezTo>
                  <a:cubicBezTo>
                    <a:pt x="620" y="54"/>
                    <a:pt x="620" y="54"/>
                    <a:pt x="620" y="54"/>
                  </a:cubicBezTo>
                  <a:cubicBezTo>
                    <a:pt x="620" y="23"/>
                    <a:pt x="557" y="0"/>
                    <a:pt x="481" y="0"/>
                  </a:cubicBezTo>
                  <a:lnTo>
                    <a:pt x="611" y="8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6" name="Freeform 191"/>
            <p:cNvSpPr>
              <a:spLocks noChangeArrowheads="1"/>
            </p:cNvSpPr>
            <p:nvPr/>
          </p:nvSpPr>
          <p:spPr bwMode="auto">
            <a:xfrm>
              <a:off x="6116" y="1714"/>
              <a:ext cx="218" cy="220"/>
            </a:xfrm>
            <a:custGeom>
              <a:avLst/>
              <a:gdLst>
                <a:gd name="T0" fmla="*/ 608 w 965"/>
                <a:gd name="T1" fmla="*/ 896 h 974"/>
                <a:gd name="T2" fmla="*/ 608 w 965"/>
                <a:gd name="T3" fmla="*/ 896 h 974"/>
                <a:gd name="T4" fmla="*/ 763 w 965"/>
                <a:gd name="T5" fmla="*/ 792 h 974"/>
                <a:gd name="T6" fmla="*/ 630 w 965"/>
                <a:gd name="T7" fmla="*/ 565 h 974"/>
                <a:gd name="T8" fmla="*/ 811 w 965"/>
                <a:gd name="T9" fmla="*/ 800 h 974"/>
                <a:gd name="T10" fmla="*/ 608 w 965"/>
                <a:gd name="T11" fmla="*/ 896 h 974"/>
                <a:gd name="T12" fmla="*/ 480 w 965"/>
                <a:gd name="T13" fmla="*/ 0 h 974"/>
                <a:gd name="T14" fmla="*/ 480 w 965"/>
                <a:gd name="T15" fmla="*/ 0 h 974"/>
                <a:gd name="T16" fmla="*/ 339 w 965"/>
                <a:gd name="T17" fmla="*/ 53 h 974"/>
                <a:gd name="T18" fmla="*/ 342 w 965"/>
                <a:gd name="T19" fmla="*/ 56 h 974"/>
                <a:gd name="T20" fmla="*/ 339 w 965"/>
                <a:gd name="T21" fmla="*/ 56 h 974"/>
                <a:gd name="T22" fmla="*/ 339 w 965"/>
                <a:gd name="T23" fmla="*/ 158 h 974"/>
                <a:gd name="T24" fmla="*/ 342 w 965"/>
                <a:gd name="T25" fmla="*/ 158 h 974"/>
                <a:gd name="T26" fmla="*/ 381 w 965"/>
                <a:gd name="T27" fmla="*/ 189 h 974"/>
                <a:gd name="T28" fmla="*/ 381 w 965"/>
                <a:gd name="T29" fmla="*/ 416 h 974"/>
                <a:gd name="T30" fmla="*/ 350 w 965"/>
                <a:gd name="T31" fmla="*/ 472 h 974"/>
                <a:gd name="T32" fmla="*/ 130 w 965"/>
                <a:gd name="T33" fmla="*/ 893 h 974"/>
                <a:gd name="T34" fmla="*/ 455 w 965"/>
                <a:gd name="T35" fmla="*/ 973 h 974"/>
                <a:gd name="T36" fmla="*/ 480 w 965"/>
                <a:gd name="T37" fmla="*/ 970 h 974"/>
                <a:gd name="T38" fmla="*/ 509 w 965"/>
                <a:gd name="T39" fmla="*/ 973 h 974"/>
                <a:gd name="T40" fmla="*/ 834 w 965"/>
                <a:gd name="T41" fmla="*/ 893 h 974"/>
                <a:gd name="T42" fmla="*/ 616 w 965"/>
                <a:gd name="T43" fmla="*/ 472 h 974"/>
                <a:gd name="T44" fmla="*/ 594 w 965"/>
                <a:gd name="T45" fmla="*/ 416 h 974"/>
                <a:gd name="T46" fmla="*/ 594 w 965"/>
                <a:gd name="T47" fmla="*/ 187 h 974"/>
                <a:gd name="T48" fmla="*/ 619 w 965"/>
                <a:gd name="T49" fmla="*/ 158 h 974"/>
                <a:gd name="T50" fmla="*/ 625 w 965"/>
                <a:gd name="T51" fmla="*/ 158 h 974"/>
                <a:gd name="T52" fmla="*/ 625 w 965"/>
                <a:gd name="T53" fmla="*/ 56 h 974"/>
                <a:gd name="T54" fmla="*/ 619 w 965"/>
                <a:gd name="T55" fmla="*/ 56 h 974"/>
                <a:gd name="T56" fmla="*/ 619 w 965"/>
                <a:gd name="T57" fmla="*/ 53 h 974"/>
                <a:gd name="T58" fmla="*/ 480 w 965"/>
                <a:gd name="T59" fmla="*/ 0 h 974"/>
                <a:gd name="T60" fmla="*/ 608 w 965"/>
                <a:gd name="T61" fmla="*/ 89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5" h="974">
                  <a:moveTo>
                    <a:pt x="608" y="896"/>
                  </a:moveTo>
                  <a:lnTo>
                    <a:pt x="608" y="896"/>
                  </a:lnTo>
                  <a:cubicBezTo>
                    <a:pt x="608" y="896"/>
                    <a:pt x="757" y="868"/>
                    <a:pt x="763" y="792"/>
                  </a:cubicBezTo>
                  <a:cubicBezTo>
                    <a:pt x="772" y="712"/>
                    <a:pt x="630" y="565"/>
                    <a:pt x="630" y="565"/>
                  </a:cubicBezTo>
                  <a:cubicBezTo>
                    <a:pt x="630" y="565"/>
                    <a:pt x="814" y="704"/>
                    <a:pt x="811" y="800"/>
                  </a:cubicBezTo>
                  <a:cubicBezTo>
                    <a:pt x="811" y="896"/>
                    <a:pt x="608" y="896"/>
                    <a:pt x="608" y="896"/>
                  </a:cubicBezTo>
                  <a:lnTo>
                    <a:pt x="480" y="0"/>
                  </a:lnTo>
                  <a:lnTo>
                    <a:pt x="480" y="0"/>
                  </a:lnTo>
                  <a:cubicBezTo>
                    <a:pt x="401" y="0"/>
                    <a:pt x="339" y="25"/>
                    <a:pt x="339" y="53"/>
                  </a:cubicBezTo>
                  <a:cubicBezTo>
                    <a:pt x="339" y="56"/>
                    <a:pt x="339" y="56"/>
                    <a:pt x="342" y="56"/>
                  </a:cubicBezTo>
                  <a:cubicBezTo>
                    <a:pt x="339" y="56"/>
                    <a:pt x="339" y="56"/>
                    <a:pt x="339" y="56"/>
                  </a:cubicBezTo>
                  <a:cubicBezTo>
                    <a:pt x="339" y="158"/>
                    <a:pt x="339" y="158"/>
                    <a:pt x="339" y="158"/>
                  </a:cubicBezTo>
                  <a:cubicBezTo>
                    <a:pt x="342" y="158"/>
                    <a:pt x="342" y="158"/>
                    <a:pt x="342" y="158"/>
                  </a:cubicBezTo>
                  <a:cubicBezTo>
                    <a:pt x="342" y="170"/>
                    <a:pt x="353" y="181"/>
                    <a:pt x="381" y="189"/>
                  </a:cubicBezTo>
                  <a:cubicBezTo>
                    <a:pt x="381" y="237"/>
                    <a:pt x="381" y="379"/>
                    <a:pt x="381" y="416"/>
                  </a:cubicBezTo>
                  <a:cubicBezTo>
                    <a:pt x="381" y="460"/>
                    <a:pt x="350" y="472"/>
                    <a:pt x="350" y="472"/>
                  </a:cubicBezTo>
                  <a:cubicBezTo>
                    <a:pt x="299" y="500"/>
                    <a:pt x="0" y="803"/>
                    <a:pt x="130" y="893"/>
                  </a:cubicBezTo>
                  <a:cubicBezTo>
                    <a:pt x="229" y="964"/>
                    <a:pt x="384" y="973"/>
                    <a:pt x="455" y="973"/>
                  </a:cubicBezTo>
                  <a:cubicBezTo>
                    <a:pt x="466" y="973"/>
                    <a:pt x="475" y="973"/>
                    <a:pt x="480" y="970"/>
                  </a:cubicBezTo>
                  <a:cubicBezTo>
                    <a:pt x="486" y="973"/>
                    <a:pt x="497" y="973"/>
                    <a:pt x="509" y="973"/>
                  </a:cubicBezTo>
                  <a:cubicBezTo>
                    <a:pt x="577" y="973"/>
                    <a:pt x="735" y="964"/>
                    <a:pt x="834" y="893"/>
                  </a:cubicBezTo>
                  <a:cubicBezTo>
                    <a:pt x="964" y="803"/>
                    <a:pt x="667" y="500"/>
                    <a:pt x="616" y="472"/>
                  </a:cubicBezTo>
                  <a:cubicBezTo>
                    <a:pt x="616" y="472"/>
                    <a:pt x="594" y="460"/>
                    <a:pt x="594" y="416"/>
                  </a:cubicBezTo>
                  <a:cubicBezTo>
                    <a:pt x="594" y="379"/>
                    <a:pt x="594" y="235"/>
                    <a:pt x="594" y="187"/>
                  </a:cubicBezTo>
                  <a:cubicBezTo>
                    <a:pt x="608" y="178"/>
                    <a:pt x="616" y="170"/>
                    <a:pt x="619" y="158"/>
                  </a:cubicBezTo>
                  <a:cubicBezTo>
                    <a:pt x="625" y="158"/>
                    <a:pt x="625" y="158"/>
                    <a:pt x="625" y="158"/>
                  </a:cubicBezTo>
                  <a:cubicBezTo>
                    <a:pt x="625" y="56"/>
                    <a:pt x="625" y="56"/>
                    <a:pt x="625" y="56"/>
                  </a:cubicBezTo>
                  <a:cubicBezTo>
                    <a:pt x="619" y="56"/>
                    <a:pt x="619" y="56"/>
                    <a:pt x="619" y="56"/>
                  </a:cubicBezTo>
                  <a:cubicBezTo>
                    <a:pt x="619" y="56"/>
                    <a:pt x="619" y="56"/>
                    <a:pt x="619" y="53"/>
                  </a:cubicBezTo>
                  <a:cubicBezTo>
                    <a:pt x="619" y="25"/>
                    <a:pt x="557" y="0"/>
                    <a:pt x="480" y="0"/>
                  </a:cubicBezTo>
                  <a:lnTo>
                    <a:pt x="608" y="8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grpSp>
      <p:sp>
        <p:nvSpPr>
          <p:cNvPr id="97" name="Freeform 196"/>
          <p:cNvSpPr>
            <a:spLocks noChangeArrowheads="1"/>
          </p:cNvSpPr>
          <p:nvPr userDrawn="1"/>
        </p:nvSpPr>
        <p:spPr bwMode="auto">
          <a:xfrm>
            <a:off x="4371648" y="3362470"/>
            <a:ext cx="3132395" cy="3503858"/>
          </a:xfrm>
          <a:custGeom>
            <a:avLst/>
            <a:gdLst>
              <a:gd name="T0" fmla="*/ 2125 w 5594"/>
              <a:gd name="T1" fmla="*/ 6183 h 6258"/>
              <a:gd name="T2" fmla="*/ 2125 w 5594"/>
              <a:gd name="T3" fmla="*/ 6183 h 6258"/>
              <a:gd name="T4" fmla="*/ 1528 w 5594"/>
              <a:gd name="T5" fmla="*/ 5314 h 6258"/>
              <a:gd name="T6" fmla="*/ 688 w 5594"/>
              <a:gd name="T7" fmla="*/ 5290 h 6258"/>
              <a:gd name="T8" fmla="*/ 590 w 5594"/>
              <a:gd name="T9" fmla="*/ 4822 h 6258"/>
              <a:gd name="T10" fmla="*/ 431 w 5594"/>
              <a:gd name="T11" fmla="*/ 4639 h 6258"/>
              <a:gd name="T12" fmla="*/ 533 w 5594"/>
              <a:gd name="T13" fmla="*/ 4512 h 6258"/>
              <a:gd name="T14" fmla="*/ 359 w 5594"/>
              <a:gd name="T15" fmla="*/ 4396 h 6258"/>
              <a:gd name="T16" fmla="*/ 252 w 5594"/>
              <a:gd name="T17" fmla="*/ 4203 h 6258"/>
              <a:gd name="T18" fmla="*/ 133 w 5594"/>
              <a:gd name="T19" fmla="*/ 3879 h 6258"/>
              <a:gd name="T20" fmla="*/ 566 w 5594"/>
              <a:gd name="T21" fmla="*/ 2953 h 6258"/>
              <a:gd name="T22" fmla="*/ 1307 w 5594"/>
              <a:gd name="T23" fmla="*/ 728 h 6258"/>
              <a:gd name="T24" fmla="*/ 5191 w 5594"/>
              <a:gd name="T25" fmla="*/ 1885 h 6258"/>
              <a:gd name="T26" fmla="*/ 4324 w 5594"/>
              <a:gd name="T27" fmla="*/ 4586 h 6258"/>
              <a:gd name="T28" fmla="*/ 4363 w 5594"/>
              <a:gd name="T29" fmla="*/ 6257 h 6258"/>
              <a:gd name="T30" fmla="*/ 2125 w 5594"/>
              <a:gd name="T31" fmla="*/ 6257 h 6258"/>
              <a:gd name="T32" fmla="*/ 2125 w 5594"/>
              <a:gd name="T33" fmla="*/ 6183 h 6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94" h="6258">
                <a:moveTo>
                  <a:pt x="2125" y="6183"/>
                </a:moveTo>
                <a:lnTo>
                  <a:pt x="2125" y="6183"/>
                </a:lnTo>
                <a:cubicBezTo>
                  <a:pt x="2125" y="6183"/>
                  <a:pt x="2156" y="5290"/>
                  <a:pt x="1528" y="5314"/>
                </a:cubicBezTo>
                <a:cubicBezTo>
                  <a:pt x="899" y="5341"/>
                  <a:pt x="840" y="5526"/>
                  <a:pt x="688" y="5290"/>
                </a:cubicBezTo>
                <a:cubicBezTo>
                  <a:pt x="538" y="5055"/>
                  <a:pt x="690" y="4922"/>
                  <a:pt x="590" y="4822"/>
                </a:cubicBezTo>
                <a:cubicBezTo>
                  <a:pt x="590" y="4822"/>
                  <a:pt x="433" y="4741"/>
                  <a:pt x="431" y="4639"/>
                </a:cubicBezTo>
                <a:cubicBezTo>
                  <a:pt x="431" y="4536"/>
                  <a:pt x="533" y="4512"/>
                  <a:pt x="533" y="4512"/>
                </a:cubicBezTo>
                <a:cubicBezTo>
                  <a:pt x="533" y="4512"/>
                  <a:pt x="364" y="4508"/>
                  <a:pt x="359" y="4396"/>
                </a:cubicBezTo>
                <a:cubicBezTo>
                  <a:pt x="352" y="4284"/>
                  <a:pt x="428" y="4277"/>
                  <a:pt x="252" y="4203"/>
                </a:cubicBezTo>
                <a:cubicBezTo>
                  <a:pt x="76" y="4129"/>
                  <a:pt x="26" y="4062"/>
                  <a:pt x="133" y="3879"/>
                </a:cubicBezTo>
                <a:cubicBezTo>
                  <a:pt x="243" y="3694"/>
                  <a:pt x="607" y="3175"/>
                  <a:pt x="566" y="2953"/>
                </a:cubicBezTo>
                <a:cubicBezTo>
                  <a:pt x="524" y="2730"/>
                  <a:pt x="0" y="1457"/>
                  <a:pt x="1307" y="728"/>
                </a:cubicBezTo>
                <a:cubicBezTo>
                  <a:pt x="2615" y="0"/>
                  <a:pt x="4789" y="314"/>
                  <a:pt x="5191" y="1885"/>
                </a:cubicBezTo>
                <a:cubicBezTo>
                  <a:pt x="5593" y="3456"/>
                  <a:pt x="4324" y="4586"/>
                  <a:pt x="4324" y="4586"/>
                </a:cubicBezTo>
                <a:cubicBezTo>
                  <a:pt x="4324" y="4586"/>
                  <a:pt x="3796" y="5578"/>
                  <a:pt x="4363" y="6257"/>
                </a:cubicBezTo>
                <a:cubicBezTo>
                  <a:pt x="2125" y="6257"/>
                  <a:pt x="2125" y="6257"/>
                  <a:pt x="2125" y="6257"/>
                </a:cubicBezTo>
                <a:lnTo>
                  <a:pt x="2125" y="6183"/>
                </a:lnTo>
              </a:path>
            </a:pathLst>
          </a:custGeom>
          <a:solidFill>
            <a:srgbClr val="2DCCD3"/>
          </a:solidFill>
          <a:ln>
            <a:noFill/>
          </a:ln>
          <a:effectLst/>
        </p:spPr>
        <p:txBody>
          <a:bodyPr wrap="none" anchor="ctr"/>
          <a:lstStyle/>
          <a:p>
            <a:endParaRPr lang="en-US" sz="5397"/>
          </a:p>
        </p:txBody>
      </p:sp>
      <p:sp>
        <p:nvSpPr>
          <p:cNvPr id="98" name="Freeform 220"/>
          <p:cNvSpPr>
            <a:spLocks noChangeArrowheads="1"/>
          </p:cNvSpPr>
          <p:nvPr userDrawn="1"/>
        </p:nvSpPr>
        <p:spPr bwMode="auto">
          <a:xfrm>
            <a:off x="3626518" y="3159564"/>
            <a:ext cx="513821" cy="370912"/>
          </a:xfrm>
          <a:custGeom>
            <a:avLst/>
            <a:gdLst>
              <a:gd name="T0" fmla="*/ 523 w 1365"/>
              <a:gd name="T1" fmla="*/ 841 h 988"/>
              <a:gd name="T2" fmla="*/ 523 w 1365"/>
              <a:gd name="T3" fmla="*/ 841 h 988"/>
              <a:gd name="T4" fmla="*/ 887 w 1365"/>
              <a:gd name="T5" fmla="*/ 916 h 988"/>
              <a:gd name="T6" fmla="*/ 1119 w 1365"/>
              <a:gd name="T7" fmla="*/ 833 h 988"/>
              <a:gd name="T8" fmla="*/ 1356 w 1365"/>
              <a:gd name="T9" fmla="*/ 396 h 988"/>
              <a:gd name="T10" fmla="*/ 1025 w 1365"/>
              <a:gd name="T11" fmla="*/ 39 h 988"/>
              <a:gd name="T12" fmla="*/ 662 w 1365"/>
              <a:gd name="T13" fmla="*/ 214 h 988"/>
              <a:gd name="T14" fmla="*/ 619 w 1365"/>
              <a:gd name="T15" fmla="*/ 241 h 988"/>
              <a:gd name="T16" fmla="*/ 573 w 1365"/>
              <a:gd name="T17" fmla="*/ 221 h 988"/>
              <a:gd name="T18" fmla="*/ 248 w 1365"/>
              <a:gd name="T19" fmla="*/ 175 h 988"/>
              <a:gd name="T20" fmla="*/ 0 w 1365"/>
              <a:gd name="T21" fmla="*/ 427 h 988"/>
              <a:gd name="T22" fmla="*/ 31 w 1365"/>
              <a:gd name="T23" fmla="*/ 447 h 988"/>
              <a:gd name="T24" fmla="*/ 310 w 1365"/>
              <a:gd name="T25" fmla="*/ 987 h 988"/>
              <a:gd name="T26" fmla="*/ 523 w 1365"/>
              <a:gd name="T27" fmla="*/ 841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5" h="988">
                <a:moveTo>
                  <a:pt x="523" y="841"/>
                </a:moveTo>
                <a:lnTo>
                  <a:pt x="523" y="841"/>
                </a:lnTo>
                <a:cubicBezTo>
                  <a:pt x="698" y="808"/>
                  <a:pt x="829" y="877"/>
                  <a:pt x="887" y="916"/>
                </a:cubicBezTo>
                <a:cubicBezTo>
                  <a:pt x="931" y="889"/>
                  <a:pt x="1014" y="849"/>
                  <a:pt x="1119" y="833"/>
                </a:cubicBezTo>
                <a:cubicBezTo>
                  <a:pt x="1123" y="706"/>
                  <a:pt x="1175" y="495"/>
                  <a:pt x="1356" y="396"/>
                </a:cubicBezTo>
                <a:cubicBezTo>
                  <a:pt x="1364" y="302"/>
                  <a:pt x="1291" y="83"/>
                  <a:pt x="1025" y="39"/>
                </a:cubicBezTo>
                <a:cubicBezTo>
                  <a:pt x="779" y="0"/>
                  <a:pt x="667" y="206"/>
                  <a:pt x="662" y="214"/>
                </a:cubicBezTo>
                <a:cubicBezTo>
                  <a:pt x="652" y="231"/>
                  <a:pt x="637" y="241"/>
                  <a:pt x="619" y="241"/>
                </a:cubicBezTo>
                <a:cubicBezTo>
                  <a:pt x="600" y="243"/>
                  <a:pt x="583" y="235"/>
                  <a:pt x="573" y="221"/>
                </a:cubicBezTo>
                <a:cubicBezTo>
                  <a:pt x="571" y="216"/>
                  <a:pt x="490" y="119"/>
                  <a:pt x="248" y="175"/>
                </a:cubicBezTo>
                <a:cubicBezTo>
                  <a:pt x="50" y="223"/>
                  <a:pt x="8" y="373"/>
                  <a:pt x="0" y="427"/>
                </a:cubicBezTo>
                <a:cubicBezTo>
                  <a:pt x="11" y="433"/>
                  <a:pt x="21" y="441"/>
                  <a:pt x="31" y="447"/>
                </a:cubicBezTo>
                <a:cubicBezTo>
                  <a:pt x="233" y="593"/>
                  <a:pt x="294" y="829"/>
                  <a:pt x="310" y="987"/>
                </a:cubicBezTo>
                <a:cubicBezTo>
                  <a:pt x="354" y="922"/>
                  <a:pt x="419" y="862"/>
                  <a:pt x="523" y="841"/>
                </a:cubicBezTo>
              </a:path>
            </a:pathLst>
          </a:custGeom>
          <a:solidFill>
            <a:schemeClr val="bg1">
              <a:lumMod val="95000"/>
            </a:schemeClr>
          </a:solidFill>
          <a:ln>
            <a:noFill/>
          </a:ln>
          <a:effectLst/>
        </p:spPr>
        <p:txBody>
          <a:bodyPr wrap="none" anchor="ctr"/>
          <a:lstStyle/>
          <a:p>
            <a:endParaRPr lang="en-US" sz="5397"/>
          </a:p>
        </p:txBody>
      </p:sp>
      <p:sp>
        <p:nvSpPr>
          <p:cNvPr id="99" name="Freeform 221"/>
          <p:cNvSpPr>
            <a:spLocks noChangeArrowheads="1"/>
          </p:cNvSpPr>
          <p:nvPr userDrawn="1"/>
        </p:nvSpPr>
        <p:spPr bwMode="auto">
          <a:xfrm>
            <a:off x="5169721" y="4004356"/>
            <a:ext cx="1396792" cy="1250787"/>
          </a:xfrm>
          <a:custGeom>
            <a:avLst/>
            <a:gdLst>
              <a:gd name="T0" fmla="*/ 3693 w 3708"/>
              <a:gd name="T1" fmla="*/ 1750 h 3319"/>
              <a:gd name="T2" fmla="*/ 3220 w 3708"/>
              <a:gd name="T3" fmla="*/ 729 h 3319"/>
              <a:gd name="T4" fmla="*/ 1585 w 3708"/>
              <a:gd name="T5" fmla="*/ 361 h 3319"/>
              <a:gd name="T6" fmla="*/ 286 w 3708"/>
              <a:gd name="T7" fmla="*/ 1662 h 3319"/>
              <a:gd name="T8" fmla="*/ 1319 w 3708"/>
              <a:gd name="T9" fmla="*/ 1716 h 3319"/>
              <a:gd name="T10" fmla="*/ 644 w 3708"/>
              <a:gd name="T11" fmla="*/ 1092 h 3319"/>
              <a:gd name="T12" fmla="*/ 683 w 3708"/>
              <a:gd name="T13" fmla="*/ 1519 h 3319"/>
              <a:gd name="T14" fmla="*/ 969 w 3708"/>
              <a:gd name="T15" fmla="*/ 1539 h 3319"/>
              <a:gd name="T16" fmla="*/ 644 w 3708"/>
              <a:gd name="T17" fmla="*/ 1614 h 3319"/>
              <a:gd name="T18" fmla="*/ 579 w 3708"/>
              <a:gd name="T19" fmla="*/ 1008 h 3319"/>
              <a:gd name="T20" fmla="*/ 1331 w 3708"/>
              <a:gd name="T21" fmla="*/ 642 h 3319"/>
              <a:gd name="T22" fmla="*/ 2150 w 3708"/>
              <a:gd name="T23" fmla="*/ 506 h 3319"/>
              <a:gd name="T24" fmla="*/ 2568 w 3708"/>
              <a:gd name="T25" fmla="*/ 925 h 3319"/>
              <a:gd name="T26" fmla="*/ 3251 w 3708"/>
              <a:gd name="T27" fmla="*/ 1516 h 3319"/>
              <a:gd name="T28" fmla="*/ 3195 w 3708"/>
              <a:gd name="T29" fmla="*/ 2162 h 3319"/>
              <a:gd name="T30" fmla="*/ 2108 w 3708"/>
              <a:gd name="T31" fmla="*/ 2097 h 3319"/>
              <a:gd name="T32" fmla="*/ 1723 w 3708"/>
              <a:gd name="T33" fmla="*/ 2266 h 3319"/>
              <a:gd name="T34" fmla="*/ 1577 w 3708"/>
              <a:gd name="T35" fmla="*/ 2043 h 3319"/>
              <a:gd name="T36" fmla="*/ 1743 w 3708"/>
              <a:gd name="T37" fmla="*/ 2164 h 3319"/>
              <a:gd name="T38" fmla="*/ 2812 w 3708"/>
              <a:gd name="T39" fmla="*/ 2025 h 3319"/>
              <a:gd name="T40" fmla="*/ 3270 w 3708"/>
              <a:gd name="T41" fmla="*/ 1900 h 3319"/>
              <a:gd name="T42" fmla="*/ 3143 w 3708"/>
              <a:gd name="T43" fmla="*/ 1521 h 3319"/>
              <a:gd name="T44" fmla="*/ 2589 w 3708"/>
              <a:gd name="T45" fmla="*/ 1027 h 3319"/>
              <a:gd name="T46" fmla="*/ 2745 w 3708"/>
              <a:gd name="T47" fmla="*/ 1629 h 3319"/>
              <a:gd name="T48" fmla="*/ 2666 w 3708"/>
              <a:gd name="T49" fmla="*/ 1696 h 3319"/>
              <a:gd name="T50" fmla="*/ 1960 w 3708"/>
              <a:gd name="T51" fmla="*/ 1587 h 3319"/>
              <a:gd name="T52" fmla="*/ 1450 w 3708"/>
              <a:gd name="T53" fmla="*/ 1758 h 3319"/>
              <a:gd name="T54" fmla="*/ 1033 w 3708"/>
              <a:gd name="T55" fmla="*/ 2237 h 3319"/>
              <a:gd name="T56" fmla="*/ 1766 w 3708"/>
              <a:gd name="T57" fmla="*/ 2753 h 3319"/>
              <a:gd name="T58" fmla="*/ 2466 w 3708"/>
              <a:gd name="T59" fmla="*/ 2706 h 3319"/>
              <a:gd name="T60" fmla="*/ 2433 w 3708"/>
              <a:gd name="T61" fmla="*/ 2406 h 3319"/>
              <a:gd name="T62" fmla="*/ 2466 w 3708"/>
              <a:gd name="T63" fmla="*/ 2308 h 3319"/>
              <a:gd name="T64" fmla="*/ 2554 w 3708"/>
              <a:gd name="T65" fmla="*/ 2762 h 3319"/>
              <a:gd name="T66" fmla="*/ 2050 w 3708"/>
              <a:gd name="T67" fmla="*/ 2941 h 3319"/>
              <a:gd name="T68" fmla="*/ 2499 w 3708"/>
              <a:gd name="T69" fmla="*/ 3303 h 3319"/>
              <a:gd name="T70" fmla="*/ 3264 w 3708"/>
              <a:gd name="T71" fmla="*/ 2420 h 3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08" h="3319">
                <a:moveTo>
                  <a:pt x="3693" y="1750"/>
                </a:moveTo>
                <a:lnTo>
                  <a:pt x="3693" y="1750"/>
                </a:lnTo>
                <a:cubicBezTo>
                  <a:pt x="3680" y="1321"/>
                  <a:pt x="3437" y="1156"/>
                  <a:pt x="3437" y="1156"/>
                </a:cubicBezTo>
                <a:cubicBezTo>
                  <a:pt x="3437" y="1156"/>
                  <a:pt x="3410" y="950"/>
                  <a:pt x="3220" y="729"/>
                </a:cubicBezTo>
                <a:cubicBezTo>
                  <a:pt x="2928" y="411"/>
                  <a:pt x="2558" y="467"/>
                  <a:pt x="2558" y="467"/>
                </a:cubicBezTo>
                <a:cubicBezTo>
                  <a:pt x="2079" y="0"/>
                  <a:pt x="1585" y="361"/>
                  <a:pt x="1585" y="361"/>
                </a:cubicBezTo>
                <a:cubicBezTo>
                  <a:pt x="904" y="136"/>
                  <a:pt x="708" y="671"/>
                  <a:pt x="708" y="671"/>
                </a:cubicBezTo>
                <a:cubicBezTo>
                  <a:pt x="319" y="713"/>
                  <a:pt x="0" y="1171"/>
                  <a:pt x="286" y="1662"/>
                </a:cubicBezTo>
                <a:cubicBezTo>
                  <a:pt x="504" y="2039"/>
                  <a:pt x="827" y="2043"/>
                  <a:pt x="967" y="2025"/>
                </a:cubicBezTo>
                <a:cubicBezTo>
                  <a:pt x="1010" y="1908"/>
                  <a:pt x="1108" y="1775"/>
                  <a:pt x="1319" y="1716"/>
                </a:cubicBezTo>
                <a:cubicBezTo>
                  <a:pt x="1321" y="1696"/>
                  <a:pt x="1346" y="1294"/>
                  <a:pt x="1079" y="1102"/>
                </a:cubicBezTo>
                <a:cubicBezTo>
                  <a:pt x="919" y="987"/>
                  <a:pt x="742" y="1015"/>
                  <a:pt x="644" y="1092"/>
                </a:cubicBezTo>
                <a:cubicBezTo>
                  <a:pt x="550" y="1162"/>
                  <a:pt x="525" y="1273"/>
                  <a:pt x="571" y="1394"/>
                </a:cubicBezTo>
                <a:cubicBezTo>
                  <a:pt x="596" y="1456"/>
                  <a:pt x="633" y="1498"/>
                  <a:pt x="683" y="1519"/>
                </a:cubicBezTo>
                <a:cubicBezTo>
                  <a:pt x="781" y="1558"/>
                  <a:pt x="898" y="1512"/>
                  <a:pt x="900" y="1510"/>
                </a:cubicBezTo>
                <a:cubicBezTo>
                  <a:pt x="927" y="1500"/>
                  <a:pt x="956" y="1512"/>
                  <a:pt x="969" y="1539"/>
                </a:cubicBezTo>
                <a:cubicBezTo>
                  <a:pt x="979" y="1566"/>
                  <a:pt x="967" y="1596"/>
                  <a:pt x="940" y="1608"/>
                </a:cubicBezTo>
                <a:cubicBezTo>
                  <a:pt x="933" y="1610"/>
                  <a:pt x="783" y="1673"/>
                  <a:pt x="644" y="1614"/>
                </a:cubicBezTo>
                <a:cubicBezTo>
                  <a:pt x="567" y="1583"/>
                  <a:pt x="511" y="1521"/>
                  <a:pt x="475" y="1433"/>
                </a:cubicBezTo>
                <a:cubicBezTo>
                  <a:pt x="411" y="1266"/>
                  <a:pt x="450" y="1108"/>
                  <a:pt x="579" y="1008"/>
                </a:cubicBezTo>
                <a:cubicBezTo>
                  <a:pt x="700" y="917"/>
                  <a:pt x="863" y="896"/>
                  <a:pt x="1010" y="950"/>
                </a:cubicBezTo>
                <a:cubicBezTo>
                  <a:pt x="1038" y="842"/>
                  <a:pt x="1123" y="692"/>
                  <a:pt x="1331" y="642"/>
                </a:cubicBezTo>
                <a:cubicBezTo>
                  <a:pt x="1531" y="596"/>
                  <a:pt x="1652" y="640"/>
                  <a:pt x="1712" y="681"/>
                </a:cubicBezTo>
                <a:cubicBezTo>
                  <a:pt x="1785" y="586"/>
                  <a:pt x="1935" y="471"/>
                  <a:pt x="2150" y="506"/>
                </a:cubicBezTo>
                <a:cubicBezTo>
                  <a:pt x="2327" y="536"/>
                  <a:pt x="2429" y="629"/>
                  <a:pt x="2483" y="702"/>
                </a:cubicBezTo>
                <a:cubicBezTo>
                  <a:pt x="2533" y="769"/>
                  <a:pt x="2562" y="850"/>
                  <a:pt x="2568" y="925"/>
                </a:cubicBezTo>
                <a:cubicBezTo>
                  <a:pt x="2770" y="875"/>
                  <a:pt x="3003" y="938"/>
                  <a:pt x="3141" y="1077"/>
                </a:cubicBezTo>
                <a:cubicBezTo>
                  <a:pt x="3253" y="1192"/>
                  <a:pt x="3291" y="1346"/>
                  <a:pt x="3251" y="1516"/>
                </a:cubicBezTo>
                <a:cubicBezTo>
                  <a:pt x="3303" y="1566"/>
                  <a:pt x="3403" y="1696"/>
                  <a:pt x="3374" y="1912"/>
                </a:cubicBezTo>
                <a:cubicBezTo>
                  <a:pt x="3357" y="2027"/>
                  <a:pt x="3295" y="2116"/>
                  <a:pt x="3195" y="2162"/>
                </a:cubicBezTo>
                <a:cubicBezTo>
                  <a:pt x="3068" y="2220"/>
                  <a:pt x="2895" y="2202"/>
                  <a:pt x="2756" y="2112"/>
                </a:cubicBezTo>
                <a:cubicBezTo>
                  <a:pt x="2558" y="1987"/>
                  <a:pt x="2250" y="1981"/>
                  <a:pt x="2108" y="2097"/>
                </a:cubicBezTo>
                <a:cubicBezTo>
                  <a:pt x="1997" y="2191"/>
                  <a:pt x="1870" y="2281"/>
                  <a:pt x="1750" y="2270"/>
                </a:cubicBezTo>
                <a:cubicBezTo>
                  <a:pt x="1741" y="2270"/>
                  <a:pt x="1731" y="2268"/>
                  <a:pt x="1723" y="2266"/>
                </a:cubicBezTo>
                <a:cubicBezTo>
                  <a:pt x="1652" y="2252"/>
                  <a:pt x="1594" y="2199"/>
                  <a:pt x="1554" y="2112"/>
                </a:cubicBezTo>
                <a:cubicBezTo>
                  <a:pt x="1541" y="2087"/>
                  <a:pt x="1552" y="2056"/>
                  <a:pt x="1577" y="2043"/>
                </a:cubicBezTo>
                <a:cubicBezTo>
                  <a:pt x="1604" y="2031"/>
                  <a:pt x="1635" y="2043"/>
                  <a:pt x="1648" y="2068"/>
                </a:cubicBezTo>
                <a:cubicBezTo>
                  <a:pt x="1675" y="2125"/>
                  <a:pt x="1706" y="2156"/>
                  <a:pt x="1743" y="2164"/>
                </a:cubicBezTo>
                <a:cubicBezTo>
                  <a:pt x="1831" y="2183"/>
                  <a:pt x="1954" y="2091"/>
                  <a:pt x="2041" y="2018"/>
                </a:cubicBezTo>
                <a:cubicBezTo>
                  <a:pt x="2218" y="1871"/>
                  <a:pt x="2572" y="1873"/>
                  <a:pt x="2812" y="2025"/>
                </a:cubicBezTo>
                <a:cubicBezTo>
                  <a:pt x="2922" y="2095"/>
                  <a:pt x="3055" y="2112"/>
                  <a:pt x="3151" y="2066"/>
                </a:cubicBezTo>
                <a:cubicBezTo>
                  <a:pt x="3218" y="2037"/>
                  <a:pt x="3260" y="1979"/>
                  <a:pt x="3270" y="1900"/>
                </a:cubicBezTo>
                <a:cubicBezTo>
                  <a:pt x="3301" y="1679"/>
                  <a:pt x="3164" y="1579"/>
                  <a:pt x="3164" y="1577"/>
                </a:cubicBezTo>
                <a:cubicBezTo>
                  <a:pt x="3145" y="1564"/>
                  <a:pt x="3137" y="1541"/>
                  <a:pt x="3143" y="1521"/>
                </a:cubicBezTo>
                <a:cubicBezTo>
                  <a:pt x="3185" y="1373"/>
                  <a:pt x="3160" y="1244"/>
                  <a:pt x="3066" y="1150"/>
                </a:cubicBezTo>
                <a:cubicBezTo>
                  <a:pt x="2953" y="1033"/>
                  <a:pt x="2758" y="983"/>
                  <a:pt x="2589" y="1027"/>
                </a:cubicBezTo>
                <a:cubicBezTo>
                  <a:pt x="2368" y="1083"/>
                  <a:pt x="2337" y="1321"/>
                  <a:pt x="2331" y="1398"/>
                </a:cubicBezTo>
                <a:cubicBezTo>
                  <a:pt x="2462" y="1404"/>
                  <a:pt x="2608" y="1462"/>
                  <a:pt x="2745" y="1629"/>
                </a:cubicBezTo>
                <a:cubicBezTo>
                  <a:pt x="2764" y="1652"/>
                  <a:pt x="2762" y="1685"/>
                  <a:pt x="2739" y="1702"/>
                </a:cubicBezTo>
                <a:cubicBezTo>
                  <a:pt x="2716" y="1720"/>
                  <a:pt x="2683" y="1719"/>
                  <a:pt x="2666" y="1696"/>
                </a:cubicBezTo>
                <a:cubicBezTo>
                  <a:pt x="2372" y="1337"/>
                  <a:pt x="2039" y="1579"/>
                  <a:pt x="2025" y="1589"/>
                </a:cubicBezTo>
                <a:cubicBezTo>
                  <a:pt x="2006" y="1604"/>
                  <a:pt x="1977" y="1604"/>
                  <a:pt x="1960" y="1587"/>
                </a:cubicBezTo>
                <a:cubicBezTo>
                  <a:pt x="1954" y="1583"/>
                  <a:pt x="1831" y="1477"/>
                  <a:pt x="1652" y="1514"/>
                </a:cubicBezTo>
                <a:cubicBezTo>
                  <a:pt x="1479" y="1548"/>
                  <a:pt x="1450" y="1756"/>
                  <a:pt x="1450" y="1758"/>
                </a:cubicBezTo>
                <a:cubicBezTo>
                  <a:pt x="1446" y="1781"/>
                  <a:pt x="1429" y="1798"/>
                  <a:pt x="1406" y="1802"/>
                </a:cubicBezTo>
                <a:cubicBezTo>
                  <a:pt x="1010" y="1875"/>
                  <a:pt x="1031" y="2222"/>
                  <a:pt x="1033" y="2237"/>
                </a:cubicBezTo>
                <a:cubicBezTo>
                  <a:pt x="1033" y="2256"/>
                  <a:pt x="1025" y="2272"/>
                  <a:pt x="1013" y="2283"/>
                </a:cubicBezTo>
                <a:cubicBezTo>
                  <a:pt x="1073" y="2801"/>
                  <a:pt x="1766" y="2753"/>
                  <a:pt x="1766" y="2753"/>
                </a:cubicBezTo>
                <a:cubicBezTo>
                  <a:pt x="1768" y="2760"/>
                  <a:pt x="1768" y="2766"/>
                  <a:pt x="1771" y="2772"/>
                </a:cubicBezTo>
                <a:cubicBezTo>
                  <a:pt x="1791" y="2779"/>
                  <a:pt x="2256" y="2955"/>
                  <a:pt x="2466" y="2706"/>
                </a:cubicBezTo>
                <a:cubicBezTo>
                  <a:pt x="2518" y="2618"/>
                  <a:pt x="2535" y="2545"/>
                  <a:pt x="2516" y="2491"/>
                </a:cubicBezTo>
                <a:cubicBezTo>
                  <a:pt x="2493" y="2429"/>
                  <a:pt x="2433" y="2408"/>
                  <a:pt x="2433" y="2406"/>
                </a:cubicBezTo>
                <a:cubicBezTo>
                  <a:pt x="2404" y="2397"/>
                  <a:pt x="2389" y="2368"/>
                  <a:pt x="2400" y="2341"/>
                </a:cubicBezTo>
                <a:cubicBezTo>
                  <a:pt x="2408" y="2314"/>
                  <a:pt x="2439" y="2300"/>
                  <a:pt x="2466" y="2308"/>
                </a:cubicBezTo>
                <a:cubicBezTo>
                  <a:pt x="2470" y="2310"/>
                  <a:pt x="2575" y="2347"/>
                  <a:pt x="2614" y="2456"/>
                </a:cubicBezTo>
                <a:cubicBezTo>
                  <a:pt x="2645" y="2541"/>
                  <a:pt x="2624" y="2645"/>
                  <a:pt x="2554" y="2762"/>
                </a:cubicBezTo>
                <a:cubicBezTo>
                  <a:pt x="2552" y="2764"/>
                  <a:pt x="2549" y="2766"/>
                  <a:pt x="2549" y="2768"/>
                </a:cubicBezTo>
                <a:cubicBezTo>
                  <a:pt x="2418" y="2926"/>
                  <a:pt x="2220" y="2953"/>
                  <a:pt x="2050" y="2941"/>
                </a:cubicBezTo>
                <a:cubicBezTo>
                  <a:pt x="1956" y="2933"/>
                  <a:pt x="1873" y="2912"/>
                  <a:pt x="1812" y="2895"/>
                </a:cubicBezTo>
                <a:cubicBezTo>
                  <a:pt x="1935" y="3164"/>
                  <a:pt x="2208" y="3289"/>
                  <a:pt x="2499" y="3303"/>
                </a:cubicBezTo>
                <a:cubicBezTo>
                  <a:pt x="2839" y="3318"/>
                  <a:pt x="2903" y="3062"/>
                  <a:pt x="2903" y="3062"/>
                </a:cubicBezTo>
                <a:cubicBezTo>
                  <a:pt x="3362" y="2883"/>
                  <a:pt x="3264" y="2420"/>
                  <a:pt x="3264" y="2420"/>
                </a:cubicBezTo>
                <a:cubicBezTo>
                  <a:pt x="3455" y="2393"/>
                  <a:pt x="3707" y="2179"/>
                  <a:pt x="3693" y="1750"/>
                </a:cubicBezTo>
              </a:path>
            </a:pathLst>
          </a:custGeom>
          <a:solidFill>
            <a:schemeClr val="bg1">
              <a:lumMod val="95000"/>
            </a:schemeClr>
          </a:solidFill>
          <a:ln>
            <a:noFill/>
          </a:ln>
          <a:effectLst/>
        </p:spPr>
        <p:txBody>
          <a:bodyPr wrap="none" anchor="ctr"/>
          <a:lstStyle/>
          <a:p>
            <a:endParaRPr lang="en-US" sz="5397"/>
          </a:p>
        </p:txBody>
      </p:sp>
      <p:grpSp>
        <p:nvGrpSpPr>
          <p:cNvPr id="100" name="Group 99"/>
          <p:cNvGrpSpPr/>
          <p:nvPr userDrawn="1"/>
        </p:nvGrpSpPr>
        <p:grpSpPr>
          <a:xfrm>
            <a:off x="3549243" y="2886751"/>
            <a:ext cx="1706955" cy="1190219"/>
            <a:chOff x="5575610" y="3362252"/>
            <a:chExt cx="2494914" cy="1991559"/>
          </a:xfrm>
        </p:grpSpPr>
        <p:cxnSp>
          <p:nvCxnSpPr>
            <p:cNvPr id="101" name="Straight Connector 100"/>
            <p:cNvCxnSpPr/>
            <p:nvPr/>
          </p:nvCxnSpPr>
          <p:spPr>
            <a:xfrm>
              <a:off x="6242135" y="3362252"/>
              <a:ext cx="1828389" cy="1991559"/>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575610" y="3367668"/>
              <a:ext cx="688227"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userDrawn="1"/>
        </p:nvGrpSpPr>
        <p:grpSpPr>
          <a:xfrm flipH="1">
            <a:off x="6525693" y="3191103"/>
            <a:ext cx="1052350" cy="865433"/>
            <a:chOff x="5265494" y="3362252"/>
            <a:chExt cx="2137865" cy="2260247"/>
          </a:xfrm>
        </p:grpSpPr>
        <p:cxnSp>
          <p:nvCxnSpPr>
            <p:cNvPr id="104" name="Straight Connector 103"/>
            <p:cNvCxnSpPr/>
            <p:nvPr/>
          </p:nvCxnSpPr>
          <p:spPr>
            <a:xfrm>
              <a:off x="6242135" y="3362252"/>
              <a:ext cx="1161224" cy="2260247"/>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265494" y="3367668"/>
              <a:ext cx="9983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userDrawn="1"/>
        </p:nvGrpSpPr>
        <p:grpSpPr>
          <a:xfrm flipH="1" flipV="1">
            <a:off x="6610901" y="4999211"/>
            <a:ext cx="1545798" cy="478806"/>
            <a:chOff x="5590820" y="3356648"/>
            <a:chExt cx="2493459" cy="1198198"/>
          </a:xfrm>
        </p:grpSpPr>
        <p:cxnSp>
          <p:nvCxnSpPr>
            <p:cNvPr id="107" name="Straight Connector 106"/>
            <p:cNvCxnSpPr/>
            <p:nvPr/>
          </p:nvCxnSpPr>
          <p:spPr>
            <a:xfrm>
              <a:off x="6591987" y="3357904"/>
              <a:ext cx="1492292" cy="1196942"/>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590820" y="3356648"/>
              <a:ext cx="1015547"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9" name="Freeform 220"/>
          <p:cNvSpPr>
            <a:spLocks noChangeArrowheads="1"/>
          </p:cNvSpPr>
          <p:nvPr userDrawn="1"/>
        </p:nvSpPr>
        <p:spPr bwMode="auto">
          <a:xfrm>
            <a:off x="5596243" y="4218998"/>
            <a:ext cx="476460" cy="371872"/>
          </a:xfrm>
          <a:custGeom>
            <a:avLst/>
            <a:gdLst>
              <a:gd name="T0" fmla="*/ 523 w 1365"/>
              <a:gd name="T1" fmla="*/ 841 h 988"/>
              <a:gd name="T2" fmla="*/ 523 w 1365"/>
              <a:gd name="T3" fmla="*/ 841 h 988"/>
              <a:gd name="T4" fmla="*/ 887 w 1365"/>
              <a:gd name="T5" fmla="*/ 916 h 988"/>
              <a:gd name="T6" fmla="*/ 1119 w 1365"/>
              <a:gd name="T7" fmla="*/ 833 h 988"/>
              <a:gd name="T8" fmla="*/ 1356 w 1365"/>
              <a:gd name="T9" fmla="*/ 396 h 988"/>
              <a:gd name="T10" fmla="*/ 1025 w 1365"/>
              <a:gd name="T11" fmla="*/ 39 h 988"/>
              <a:gd name="T12" fmla="*/ 662 w 1365"/>
              <a:gd name="T13" fmla="*/ 214 h 988"/>
              <a:gd name="T14" fmla="*/ 619 w 1365"/>
              <a:gd name="T15" fmla="*/ 241 h 988"/>
              <a:gd name="T16" fmla="*/ 573 w 1365"/>
              <a:gd name="T17" fmla="*/ 221 h 988"/>
              <a:gd name="T18" fmla="*/ 248 w 1365"/>
              <a:gd name="T19" fmla="*/ 175 h 988"/>
              <a:gd name="T20" fmla="*/ 0 w 1365"/>
              <a:gd name="T21" fmla="*/ 427 h 988"/>
              <a:gd name="T22" fmla="*/ 31 w 1365"/>
              <a:gd name="T23" fmla="*/ 447 h 988"/>
              <a:gd name="T24" fmla="*/ 310 w 1365"/>
              <a:gd name="T25" fmla="*/ 987 h 988"/>
              <a:gd name="T26" fmla="*/ 523 w 1365"/>
              <a:gd name="T27" fmla="*/ 841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5" h="988">
                <a:moveTo>
                  <a:pt x="523" y="841"/>
                </a:moveTo>
                <a:lnTo>
                  <a:pt x="523" y="841"/>
                </a:lnTo>
                <a:cubicBezTo>
                  <a:pt x="698" y="808"/>
                  <a:pt x="829" y="877"/>
                  <a:pt x="887" y="916"/>
                </a:cubicBezTo>
                <a:cubicBezTo>
                  <a:pt x="931" y="889"/>
                  <a:pt x="1014" y="849"/>
                  <a:pt x="1119" y="833"/>
                </a:cubicBezTo>
                <a:cubicBezTo>
                  <a:pt x="1123" y="706"/>
                  <a:pt x="1175" y="495"/>
                  <a:pt x="1356" y="396"/>
                </a:cubicBezTo>
                <a:cubicBezTo>
                  <a:pt x="1364" y="302"/>
                  <a:pt x="1291" y="83"/>
                  <a:pt x="1025" y="39"/>
                </a:cubicBezTo>
                <a:cubicBezTo>
                  <a:pt x="779" y="0"/>
                  <a:pt x="667" y="206"/>
                  <a:pt x="662" y="214"/>
                </a:cubicBezTo>
                <a:cubicBezTo>
                  <a:pt x="652" y="231"/>
                  <a:pt x="637" y="241"/>
                  <a:pt x="619" y="241"/>
                </a:cubicBezTo>
                <a:cubicBezTo>
                  <a:pt x="600" y="243"/>
                  <a:pt x="583" y="235"/>
                  <a:pt x="573" y="221"/>
                </a:cubicBezTo>
                <a:cubicBezTo>
                  <a:pt x="571" y="216"/>
                  <a:pt x="490" y="119"/>
                  <a:pt x="248" y="175"/>
                </a:cubicBezTo>
                <a:cubicBezTo>
                  <a:pt x="50" y="223"/>
                  <a:pt x="8" y="373"/>
                  <a:pt x="0" y="427"/>
                </a:cubicBezTo>
                <a:cubicBezTo>
                  <a:pt x="11" y="433"/>
                  <a:pt x="21" y="441"/>
                  <a:pt x="31" y="447"/>
                </a:cubicBezTo>
                <a:cubicBezTo>
                  <a:pt x="233" y="593"/>
                  <a:pt x="294" y="829"/>
                  <a:pt x="310" y="987"/>
                </a:cubicBezTo>
                <a:cubicBezTo>
                  <a:pt x="354" y="922"/>
                  <a:pt x="419" y="862"/>
                  <a:pt x="523" y="841"/>
                </a:cubicBezTo>
              </a:path>
            </a:pathLst>
          </a:custGeom>
          <a:solidFill>
            <a:schemeClr val="bg1">
              <a:lumMod val="95000"/>
            </a:schemeClr>
          </a:solidFill>
          <a:ln>
            <a:noFill/>
          </a:ln>
          <a:effectLst/>
        </p:spPr>
        <p:txBody>
          <a:bodyPr wrap="none" anchor="ctr"/>
          <a:lstStyle/>
          <a:p>
            <a:endParaRPr lang="en-US" sz="5397"/>
          </a:p>
        </p:txBody>
      </p:sp>
      <p:sp>
        <p:nvSpPr>
          <p:cNvPr id="110" name="TextBox 109"/>
          <p:cNvSpPr txBox="1"/>
          <p:nvPr userDrawn="1"/>
        </p:nvSpPr>
        <p:spPr>
          <a:xfrm>
            <a:off x="7325302" y="2929145"/>
            <a:ext cx="852569" cy="507831"/>
          </a:xfrm>
          <a:prstGeom prst="rect">
            <a:avLst/>
          </a:prstGeom>
          <a:noFill/>
        </p:spPr>
        <p:txBody>
          <a:bodyPr wrap="square" rtlCol="0">
            <a:spAutoFit/>
          </a:bodyPr>
          <a:lstStyle/>
          <a:p>
            <a:pPr algn="ctr"/>
            <a:r>
              <a:rPr lang="en-US" sz="2700" b="1">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rPr>
              <a:t>2</a:t>
            </a:r>
          </a:p>
        </p:txBody>
      </p:sp>
      <p:sp>
        <p:nvSpPr>
          <p:cNvPr id="111" name="TextBox 110"/>
          <p:cNvSpPr txBox="1"/>
          <p:nvPr userDrawn="1"/>
        </p:nvSpPr>
        <p:spPr>
          <a:xfrm>
            <a:off x="8169788" y="5266261"/>
            <a:ext cx="384975" cy="507831"/>
          </a:xfrm>
          <a:prstGeom prst="rect">
            <a:avLst/>
          </a:prstGeom>
          <a:noFill/>
        </p:spPr>
        <p:txBody>
          <a:bodyPr wrap="square" rtlCol="0">
            <a:spAutoFit/>
          </a:bodyPr>
          <a:lstStyle/>
          <a:p>
            <a:pPr algn="ctr"/>
            <a:r>
              <a:rPr lang="en-US" sz="2700" b="1">
                <a:solidFill>
                  <a:schemeClr val="accent3"/>
                </a:solidFill>
                <a:latin typeface="Open Sans Extrabold" panose="020B0606030504020204" pitchFamily="34" charset="0"/>
                <a:ea typeface="Open Sans Extrabold" panose="020B0606030504020204" pitchFamily="34" charset="0"/>
                <a:cs typeface="Open Sans Extrabold" panose="020B0606030504020204" pitchFamily="34" charset="0"/>
              </a:rPr>
              <a:t>3</a:t>
            </a:r>
          </a:p>
        </p:txBody>
      </p:sp>
      <p:sp>
        <p:nvSpPr>
          <p:cNvPr id="112" name="TextBox 111"/>
          <p:cNvSpPr txBox="1"/>
          <p:nvPr userDrawn="1"/>
        </p:nvSpPr>
        <p:spPr>
          <a:xfrm>
            <a:off x="3104428" y="2641828"/>
            <a:ext cx="372383" cy="507831"/>
          </a:xfrm>
          <a:prstGeom prst="rect">
            <a:avLst/>
          </a:prstGeom>
          <a:noFill/>
        </p:spPr>
        <p:txBody>
          <a:bodyPr wrap="square" rtlCol="0">
            <a:spAutoFit/>
          </a:bodyPr>
          <a:lstStyle/>
          <a:p>
            <a:pPr algn="r"/>
            <a:r>
              <a:rPr lang="en-US" sz="2700" b="1">
                <a:solidFill>
                  <a:srgbClr val="2DCCD3"/>
                </a:solidFill>
                <a:latin typeface="Open Sans Extrabold" panose="020B0606030504020204" pitchFamily="34" charset="0"/>
                <a:ea typeface="Open Sans Extrabold" panose="020B0606030504020204" pitchFamily="34" charset="0"/>
                <a:cs typeface="Open Sans Extrabold" panose="020B0606030504020204" pitchFamily="34" charset="0"/>
              </a:rPr>
              <a:t>1</a:t>
            </a:r>
            <a:endParaRPr lang="en-US" sz="8623" b="1">
              <a:solidFill>
                <a:srgbClr val="2DCCD3"/>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16" name="Text Placeholder 115"/>
          <p:cNvSpPr>
            <a:spLocks noGrp="1"/>
          </p:cNvSpPr>
          <p:nvPr>
            <p:ph type="body" sz="quarter" idx="10"/>
          </p:nvPr>
        </p:nvSpPr>
        <p:spPr>
          <a:xfrm>
            <a:off x="507869" y="2019302"/>
            <a:ext cx="2596474" cy="1724025"/>
          </a:xfrm>
        </p:spPr>
        <p:txBody>
          <a:bodyPr>
            <a:normAutofit/>
          </a:bodyPr>
          <a:lstStyle>
            <a:lvl1pPr marL="0" indent="0">
              <a:buNone/>
              <a:defRPr sz="2000"/>
            </a:lvl1pPr>
          </a:lstStyle>
          <a:p>
            <a:pPr lvl="0"/>
            <a:r>
              <a:rPr lang="en-US"/>
              <a:t>Click to edit Master text styles</a:t>
            </a:r>
          </a:p>
        </p:txBody>
      </p:sp>
      <p:sp>
        <p:nvSpPr>
          <p:cNvPr id="117" name="Text Placeholder 115"/>
          <p:cNvSpPr>
            <a:spLocks noGrp="1"/>
          </p:cNvSpPr>
          <p:nvPr>
            <p:ph type="body" sz="quarter" idx="11"/>
          </p:nvPr>
        </p:nvSpPr>
        <p:spPr>
          <a:xfrm>
            <a:off x="8025693" y="2409690"/>
            <a:ext cx="2596474" cy="1724025"/>
          </a:xfrm>
        </p:spPr>
        <p:txBody>
          <a:bodyPr>
            <a:normAutofit/>
          </a:bodyPr>
          <a:lstStyle>
            <a:lvl1pPr marL="0" indent="0">
              <a:buNone/>
              <a:defRPr sz="2000"/>
            </a:lvl1pPr>
          </a:lstStyle>
          <a:p>
            <a:pPr lvl="0"/>
            <a:r>
              <a:rPr lang="en-US"/>
              <a:t>Click to edit Master text styles</a:t>
            </a:r>
          </a:p>
        </p:txBody>
      </p:sp>
      <p:sp>
        <p:nvSpPr>
          <p:cNvPr id="118" name="Text Placeholder 115"/>
          <p:cNvSpPr>
            <a:spLocks noGrp="1"/>
          </p:cNvSpPr>
          <p:nvPr>
            <p:ph type="body" sz="quarter" idx="12"/>
          </p:nvPr>
        </p:nvSpPr>
        <p:spPr>
          <a:xfrm>
            <a:off x="8611584" y="4697002"/>
            <a:ext cx="2596474" cy="1488083"/>
          </a:xfrm>
        </p:spPr>
        <p:txBody>
          <a:bodyPr>
            <a:normAutofit/>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20772401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 8">
    <p:spTree>
      <p:nvGrpSpPr>
        <p:cNvPr id="1" name=""/>
        <p:cNvGrpSpPr/>
        <p:nvPr/>
      </p:nvGrpSpPr>
      <p:grpSpPr>
        <a:xfrm>
          <a:off x="0" y="0"/>
          <a:ext cx="0" cy="0"/>
          <a:chOff x="0" y="0"/>
          <a:chExt cx="0" cy="0"/>
        </a:xfrm>
      </p:grpSpPr>
      <p:grpSp>
        <p:nvGrpSpPr>
          <p:cNvPr id="3" name="Group 2"/>
          <p:cNvGrpSpPr/>
          <p:nvPr userDrawn="1"/>
        </p:nvGrpSpPr>
        <p:grpSpPr>
          <a:xfrm>
            <a:off x="5787725" y="1618421"/>
            <a:ext cx="7950425" cy="4577842"/>
            <a:chOff x="5898415" y="1976415"/>
            <a:chExt cx="5654530" cy="3255020"/>
          </a:xfrm>
        </p:grpSpPr>
        <p:sp>
          <p:nvSpPr>
            <p:cNvPr id="4"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5"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6"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7"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8"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9"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0"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1"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2"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3"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4"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5"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grpSp>
      <p:graphicFrame>
        <p:nvGraphicFramePr>
          <p:cNvPr id="16" name="Chart 15"/>
          <p:cNvGraphicFramePr/>
          <p:nvPr userDrawn="1"/>
        </p:nvGraphicFramePr>
        <p:xfrm>
          <a:off x="7010992" y="2314205"/>
          <a:ext cx="5553718" cy="2816348"/>
        </p:xfrm>
        <a:graphic>
          <a:graphicData uri="http://schemas.openxmlformats.org/drawingml/2006/chart">
            <c:chart xmlns:c="http://schemas.openxmlformats.org/drawingml/2006/chart" xmlns:r="http://schemas.openxmlformats.org/officeDocument/2006/relationships" r:id="rId2"/>
          </a:graphicData>
        </a:graphic>
      </p:graphicFrame>
      <p:sp>
        <p:nvSpPr>
          <p:cNvPr id="19" name="Title Placeholder 1">
            <a:extLst>
              <a:ext uri="{FF2B5EF4-FFF2-40B4-BE49-F238E27FC236}">
                <a16:creationId xmlns:a16="http://schemas.microsoft.com/office/drawing/2014/main" id="{52F11403-DA79-5C40-BF3F-17C97ED04F8A}"/>
              </a:ext>
            </a:extLst>
          </p:cNvPr>
          <p:cNvSpPr>
            <a:spLocks noGrp="1"/>
          </p:cNvSpPr>
          <p:nvPr>
            <p:ph type="title"/>
          </p:nvPr>
        </p:nvSpPr>
        <p:spPr>
          <a:xfrm>
            <a:off x="507868" y="228600"/>
            <a:ext cx="1096486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20" name="Text Placeholder 4">
            <a:extLst>
              <a:ext uri="{FF2B5EF4-FFF2-40B4-BE49-F238E27FC236}">
                <a16:creationId xmlns:a16="http://schemas.microsoft.com/office/drawing/2014/main" id="{1E5A938C-CE18-F54C-BEF9-505E2332EEF3}"/>
              </a:ext>
            </a:extLst>
          </p:cNvPr>
          <p:cNvSpPr>
            <a:spLocks noGrp="1"/>
          </p:cNvSpPr>
          <p:nvPr>
            <p:ph type="body" sz="quarter" idx="10"/>
          </p:nvPr>
        </p:nvSpPr>
        <p:spPr>
          <a:xfrm>
            <a:off x="507869" y="1531917"/>
            <a:ext cx="5708433"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1966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466783" y="3873332"/>
            <a:ext cx="6574876" cy="1122453"/>
          </a:xfrm>
        </p:spPr>
        <p:txBody>
          <a:bodyPr>
            <a:noAutofit/>
          </a:bodyPr>
          <a:lstStyle>
            <a:lvl1pPr algn="r">
              <a:defRPr sz="4399">
                <a:latin typeface="Georgia" panose="02040502050405020303" pitchFamily="18" charset="0"/>
              </a:defRPr>
            </a:lvl1pPr>
          </a:lstStyle>
          <a:p>
            <a:r>
              <a:rPr lang="en-US"/>
              <a:t>Click to edit Master title style</a:t>
            </a:r>
          </a:p>
        </p:txBody>
      </p:sp>
      <p:sp>
        <p:nvSpPr>
          <p:cNvPr id="3" name="Rectangle 2"/>
          <p:cNvSpPr/>
          <p:nvPr userDrawn="1"/>
        </p:nvSpPr>
        <p:spPr>
          <a:xfrm>
            <a:off x="8258271" y="0"/>
            <a:ext cx="3930554" cy="6858000"/>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pic>
        <p:nvPicPr>
          <p:cNvPr id="4" name="Picture 3">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5400000">
            <a:off x="8834686" y="2041763"/>
            <a:ext cx="1561113" cy="4785593"/>
          </a:xfrm>
          <a:prstGeom prst="rect">
            <a:avLst/>
          </a:prstGeom>
        </p:spPr>
      </p:pic>
      <p:sp>
        <p:nvSpPr>
          <p:cNvPr id="5" name="Rectangle 4">
            <a:extLst>
              <a:ext uri="{FF2B5EF4-FFF2-40B4-BE49-F238E27FC236}">
                <a16:creationId xmlns:a16="http://schemas.microsoft.com/office/drawing/2014/main" id="{7363DA87-A31F-F84B-A25D-AF4E959B7FDE}"/>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743928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ransition Slide">
    <p:spTree>
      <p:nvGrpSpPr>
        <p:cNvPr id="1" name=""/>
        <p:cNvGrpSpPr/>
        <p:nvPr/>
      </p:nvGrpSpPr>
      <p:grpSpPr>
        <a:xfrm>
          <a:off x="0" y="0"/>
          <a:ext cx="0" cy="0"/>
          <a:chOff x="0" y="0"/>
          <a:chExt cx="0" cy="0"/>
        </a:xfrm>
      </p:grpSpPr>
      <p:sp>
        <p:nvSpPr>
          <p:cNvPr id="3" name="Rectangle 2"/>
          <p:cNvSpPr/>
          <p:nvPr userDrawn="1"/>
        </p:nvSpPr>
        <p:spPr>
          <a:xfrm>
            <a:off x="8258271" y="0"/>
            <a:ext cx="3930554" cy="6858000"/>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5" name="Rectangle 4">
            <a:extLst>
              <a:ext uri="{FF2B5EF4-FFF2-40B4-BE49-F238E27FC236}">
                <a16:creationId xmlns:a16="http://schemas.microsoft.com/office/drawing/2014/main" id="{7363DA87-A31F-F84B-A25D-AF4E959B7FDE}"/>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93669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124D2F-A0C6-F44A-99A2-EA32BCCFFA1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08"/>
          <a:stretch/>
        </p:blipFill>
        <p:spPr>
          <a:xfrm>
            <a:off x="10018681" y="704495"/>
            <a:ext cx="1560707" cy="3374409"/>
          </a:xfrm>
          <a:prstGeom prst="rect">
            <a:avLst/>
          </a:prstGeom>
        </p:spPr>
      </p:pic>
      <p:sp>
        <p:nvSpPr>
          <p:cNvPr id="13" name="Rectangle 12">
            <a:extLst>
              <a:ext uri="{FF2B5EF4-FFF2-40B4-BE49-F238E27FC236}">
                <a16:creationId xmlns:a16="http://schemas.microsoft.com/office/drawing/2014/main" id="{31CDA9E0-12DC-DE43-9456-80E8FDC3CD73}"/>
              </a:ext>
            </a:extLst>
          </p:cNvPr>
          <p:cNvSpPr/>
          <p:nvPr userDrawn="1"/>
        </p:nvSpPr>
        <p:spPr>
          <a:xfrm>
            <a:off x="1" y="4044614"/>
            <a:ext cx="12188824" cy="2813387"/>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Placeholder 3">
            <a:extLst>
              <a:ext uri="{FF2B5EF4-FFF2-40B4-BE49-F238E27FC236}">
                <a16:creationId xmlns:a16="http://schemas.microsoft.com/office/drawing/2014/main" id="{BBB78F13-FDC2-7342-BD3F-3B0DB4AFD2EA}"/>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val="0"/>
              </a:ext>
            </a:extLst>
          </a:blip>
          <a:srcRect t="28238" b="32232"/>
          <a:stretch/>
        </p:blipFill>
        <p:spPr>
          <a:xfrm>
            <a:off x="-1" y="4044614"/>
            <a:ext cx="12188826" cy="2813386"/>
          </a:xfrm>
          <a:prstGeom prst="rect">
            <a:avLst/>
          </a:prstGeom>
        </p:spPr>
      </p:pic>
      <p:pic>
        <p:nvPicPr>
          <p:cNvPr id="8" name="Picture 7">
            <a:extLst>
              <a:ext uri="{FF2B5EF4-FFF2-40B4-BE49-F238E27FC236}">
                <a16:creationId xmlns:a16="http://schemas.microsoft.com/office/drawing/2014/main" id="{A24EC782-1B54-8047-A170-93C1869A6B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
        <p:nvSpPr>
          <p:cNvPr id="10" name="Rectangle 9">
            <a:extLst>
              <a:ext uri="{FF2B5EF4-FFF2-40B4-BE49-F238E27FC236}">
                <a16:creationId xmlns:a16="http://schemas.microsoft.com/office/drawing/2014/main" id="{2AA97B32-3A17-0747-BB33-6F857A35200C}"/>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Placeholder 1">
            <a:extLst>
              <a:ext uri="{FF2B5EF4-FFF2-40B4-BE49-F238E27FC236}">
                <a16:creationId xmlns:a16="http://schemas.microsoft.com/office/drawing/2014/main" id="{A18A5E09-F974-6F47-9E79-B36FE2C36050}"/>
              </a:ext>
            </a:extLst>
          </p:cNvPr>
          <p:cNvSpPr>
            <a:spLocks noGrp="1"/>
          </p:cNvSpPr>
          <p:nvPr>
            <p:ph type="title"/>
          </p:nvPr>
        </p:nvSpPr>
        <p:spPr>
          <a:xfrm>
            <a:off x="507868" y="228600"/>
            <a:ext cx="923938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2" name="Text Placeholder 4">
            <a:extLst>
              <a:ext uri="{FF2B5EF4-FFF2-40B4-BE49-F238E27FC236}">
                <a16:creationId xmlns:a16="http://schemas.microsoft.com/office/drawing/2014/main" id="{A7B203F4-996A-F649-BA2A-71E24A932007}"/>
              </a:ext>
            </a:extLst>
          </p:cNvPr>
          <p:cNvSpPr>
            <a:spLocks noGrp="1"/>
          </p:cNvSpPr>
          <p:nvPr>
            <p:ph type="body" sz="quarter" idx="10"/>
          </p:nvPr>
        </p:nvSpPr>
        <p:spPr>
          <a:xfrm>
            <a:off x="507868" y="1531919"/>
            <a:ext cx="9239384" cy="2349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1833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Final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D25B73-62CF-2C4F-BB7F-FA0D0A19B17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08"/>
          <a:stretch/>
        </p:blipFill>
        <p:spPr>
          <a:xfrm>
            <a:off x="10018681" y="286320"/>
            <a:ext cx="1560707" cy="3374409"/>
          </a:xfrm>
          <a:prstGeom prst="rect">
            <a:avLst/>
          </a:prstGeom>
        </p:spPr>
      </p:pic>
      <p:sp>
        <p:nvSpPr>
          <p:cNvPr id="13" name="Rectangle 12">
            <a:extLst>
              <a:ext uri="{FF2B5EF4-FFF2-40B4-BE49-F238E27FC236}">
                <a16:creationId xmlns:a16="http://schemas.microsoft.com/office/drawing/2014/main" id="{20680E9C-2EE7-BF4B-88AA-FE36442B8CD0}"/>
              </a:ext>
            </a:extLst>
          </p:cNvPr>
          <p:cNvSpPr/>
          <p:nvPr userDrawn="1"/>
        </p:nvSpPr>
        <p:spPr>
          <a:xfrm>
            <a:off x="1" y="3483592"/>
            <a:ext cx="12188824" cy="337440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Placeholder 3">
            <a:extLst>
              <a:ext uri="{FF2B5EF4-FFF2-40B4-BE49-F238E27FC236}">
                <a16:creationId xmlns:a16="http://schemas.microsoft.com/office/drawing/2014/main" id="{BBB78F13-FDC2-7342-BD3F-3B0DB4AFD2EA}"/>
              </a:ext>
            </a:extLst>
          </p:cNvPr>
          <p:cNvPicPr>
            <a:picLocks noChangeAspect="1"/>
          </p:cNvPicPr>
          <p:nvPr userDrawn="1"/>
        </p:nvPicPr>
        <p:blipFill rotWithShape="1">
          <a:blip r:embed="rId3" cstate="print">
            <a:alphaModFix amt="35000"/>
            <a:extLst>
              <a:ext uri="{28A0092B-C50C-407E-A947-70E740481C1C}">
                <a14:useLocalDpi xmlns:a14="http://schemas.microsoft.com/office/drawing/2010/main" val="0"/>
              </a:ext>
            </a:extLst>
          </a:blip>
          <a:srcRect t="20229" b="37094"/>
          <a:stretch/>
        </p:blipFill>
        <p:spPr>
          <a:xfrm>
            <a:off x="1" y="3483594"/>
            <a:ext cx="12188825" cy="3374409"/>
          </a:xfrm>
          <a:prstGeom prst="rect">
            <a:avLst/>
          </a:prstGeom>
        </p:spPr>
      </p:pic>
      <p:pic>
        <p:nvPicPr>
          <p:cNvPr id="8" name="Picture 7">
            <a:extLst>
              <a:ext uri="{FF2B5EF4-FFF2-40B4-BE49-F238E27FC236}">
                <a16:creationId xmlns:a16="http://schemas.microsoft.com/office/drawing/2014/main" id="{A24EC782-1B54-8047-A170-93C1869A6B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
        <p:nvSpPr>
          <p:cNvPr id="10" name="Rectangle 9">
            <a:extLst>
              <a:ext uri="{FF2B5EF4-FFF2-40B4-BE49-F238E27FC236}">
                <a16:creationId xmlns:a16="http://schemas.microsoft.com/office/drawing/2014/main" id="{2AA97B32-3A17-0747-BB33-6F857A35200C}"/>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Placeholder 1">
            <a:extLst>
              <a:ext uri="{FF2B5EF4-FFF2-40B4-BE49-F238E27FC236}">
                <a16:creationId xmlns:a16="http://schemas.microsoft.com/office/drawing/2014/main" id="{A18A5E09-F974-6F47-9E79-B36FE2C36050}"/>
              </a:ext>
            </a:extLst>
          </p:cNvPr>
          <p:cNvSpPr>
            <a:spLocks noGrp="1"/>
          </p:cNvSpPr>
          <p:nvPr>
            <p:ph type="title"/>
          </p:nvPr>
        </p:nvSpPr>
        <p:spPr>
          <a:xfrm>
            <a:off x="507868" y="670207"/>
            <a:ext cx="923938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2" name="Text Placeholder 4">
            <a:extLst>
              <a:ext uri="{FF2B5EF4-FFF2-40B4-BE49-F238E27FC236}">
                <a16:creationId xmlns:a16="http://schemas.microsoft.com/office/drawing/2014/main" id="{A7B203F4-996A-F649-BA2A-71E24A932007}"/>
              </a:ext>
            </a:extLst>
          </p:cNvPr>
          <p:cNvSpPr>
            <a:spLocks noGrp="1"/>
          </p:cNvSpPr>
          <p:nvPr>
            <p:ph type="body" sz="quarter" idx="10"/>
          </p:nvPr>
        </p:nvSpPr>
        <p:spPr>
          <a:xfrm>
            <a:off x="507868" y="1973525"/>
            <a:ext cx="9239384" cy="972744"/>
          </a:xfrm>
        </p:spPr>
        <p:txBody>
          <a:bodyPr/>
          <a:lstStyle>
            <a:lvl1pPr marL="0" indent="0">
              <a:buNone/>
              <a:defRPr/>
            </a:lvl1pPr>
            <a:lvl2pPr marL="342815" indent="0">
              <a:buNone/>
              <a:defRPr/>
            </a:lvl2pPr>
            <a:lvl3pPr marL="685629" indent="0">
              <a:buNone/>
              <a:defRPr/>
            </a:lvl3pPr>
            <a:lvl4pPr marL="1028443" indent="0">
              <a:buNone/>
              <a:defRPr/>
            </a:lvl4pPr>
            <a:lvl5pPr marL="1371257" indent="0">
              <a:buNone/>
              <a:defRPr/>
            </a:lvl5pPr>
          </a:lstStyle>
          <a:p>
            <a:pPr lvl="0"/>
            <a:r>
              <a:rPr lang="en-US"/>
              <a:t>Click to edit Master text styles</a:t>
            </a:r>
          </a:p>
        </p:txBody>
      </p:sp>
    </p:spTree>
    <p:extLst>
      <p:ext uri="{BB962C8B-B14F-4D97-AF65-F5344CB8AC3E}">
        <p14:creationId xmlns:p14="http://schemas.microsoft.com/office/powerpoint/2010/main" val="3473500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Math">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B6C9CD-8F07-4047-ACA9-98D2DB265E46}"/>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BD14FB-A3AF-364B-B798-DE628E732894}"/>
              </a:ext>
            </a:extLst>
          </p:cNvPr>
          <p:cNvSpPr/>
          <p:nvPr userDrawn="1"/>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47">
            <a:extLst>
              <a:ext uri="{FF2B5EF4-FFF2-40B4-BE49-F238E27FC236}">
                <a16:creationId xmlns:a16="http://schemas.microsoft.com/office/drawing/2014/main" id="{2580DE4A-4097-1C47-B0DE-9ED849F08262}"/>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a:t>Click to edit Master title style</a:t>
            </a:r>
          </a:p>
        </p:txBody>
      </p:sp>
      <p:sp>
        <p:nvSpPr>
          <p:cNvPr id="11" name="TextBox 10">
            <a:extLst>
              <a:ext uri="{FF2B5EF4-FFF2-40B4-BE49-F238E27FC236}">
                <a16:creationId xmlns:a16="http://schemas.microsoft.com/office/drawing/2014/main" id="{32A6151B-D50A-0447-80C6-177485886243}"/>
              </a:ext>
            </a:extLst>
          </p:cNvPr>
          <p:cNvSpPr txBox="1"/>
          <p:nvPr userDrawn="1"/>
        </p:nvSpPr>
        <p:spPr>
          <a:xfrm>
            <a:off x="799576" y="138445"/>
            <a:ext cx="5294836" cy="646331"/>
          </a:xfrm>
          <a:prstGeom prst="rect">
            <a:avLst/>
          </a:prstGeom>
          <a:noFill/>
        </p:spPr>
        <p:txBody>
          <a:bodyPr wrap="square" rtlCol="0">
            <a:spAutoFit/>
          </a:bodyPr>
          <a:lstStyle/>
          <a:p>
            <a:r>
              <a:rPr lang="en-US" sz="3600" b="1">
                <a:solidFill>
                  <a:schemeClr val="bg1"/>
                </a:solidFill>
              </a:rPr>
              <a:t>MATH: </a:t>
            </a:r>
            <a:r>
              <a:rPr lang="en-US" sz="3600" b="0">
                <a:solidFill>
                  <a:schemeClr val="bg1"/>
                </a:solidFill>
              </a:rPr>
              <a:t>Grade 7</a:t>
            </a:r>
            <a:endParaRPr lang="en-US" sz="3600" b="1">
              <a:solidFill>
                <a:schemeClr val="bg1"/>
              </a:solidFill>
            </a:endParaRPr>
          </a:p>
        </p:txBody>
      </p:sp>
      <p:pic>
        <p:nvPicPr>
          <p:cNvPr id="12" name="Graphic 11">
            <a:extLst>
              <a:ext uri="{FF2B5EF4-FFF2-40B4-BE49-F238E27FC236}">
                <a16:creationId xmlns:a16="http://schemas.microsoft.com/office/drawing/2014/main" id="{720CB684-B12E-F24A-840E-7125C70F99B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1237" y="77753"/>
            <a:ext cx="646331" cy="646331"/>
          </a:xfrm>
          <a:prstGeom prst="rect">
            <a:avLst/>
          </a:prstGeom>
        </p:spPr>
      </p:pic>
      <p:sp>
        <p:nvSpPr>
          <p:cNvPr id="13" name="Rectangle 12">
            <a:extLst>
              <a:ext uri="{FF2B5EF4-FFF2-40B4-BE49-F238E27FC236}">
                <a16:creationId xmlns:a16="http://schemas.microsoft.com/office/drawing/2014/main" id="{BC7C5382-0098-8B48-86C3-F301D2F46F11}"/>
              </a:ext>
            </a:extLst>
          </p:cNvPr>
          <p:cNvSpPr/>
          <p:nvPr userDrawn="1"/>
        </p:nvSpPr>
        <p:spPr>
          <a:xfrm>
            <a:off x="8479545" y="833902"/>
            <a:ext cx="1682824" cy="461665"/>
          </a:xfrm>
          <a:prstGeom prst="rect">
            <a:avLst/>
          </a:prstGeom>
        </p:spPr>
        <p:txBody>
          <a:bodyPr wrap="square">
            <a:spAutoFit/>
          </a:bodyPr>
          <a:lstStyle/>
          <a:p>
            <a:pPr algn="r"/>
            <a:r>
              <a:rPr lang="en-US" sz="1200" dirty="0">
                <a:solidFill>
                  <a:schemeClr val="accent2"/>
                </a:solidFill>
              </a:rPr>
              <a:t>2022 TCAP District </a:t>
            </a:r>
            <a:br>
              <a:rPr lang="en-US" sz="1200" dirty="0">
                <a:solidFill>
                  <a:schemeClr val="accent2"/>
                </a:solidFill>
              </a:rPr>
            </a:br>
            <a:r>
              <a:rPr lang="en-US" sz="1200" b="1" dirty="0">
                <a:solidFill>
                  <a:schemeClr val="accent2"/>
                </a:solidFill>
              </a:rPr>
              <a:t>Participation Rate</a:t>
            </a:r>
          </a:p>
        </p:txBody>
      </p:sp>
      <p:sp>
        <p:nvSpPr>
          <p:cNvPr id="41" name="TextBox 40">
            <a:extLst>
              <a:ext uri="{FF2B5EF4-FFF2-40B4-BE49-F238E27FC236}">
                <a16:creationId xmlns:a16="http://schemas.microsoft.com/office/drawing/2014/main" id="{9F364250-FC35-4E39-8EA0-F7C7F5EABA0E}"/>
              </a:ext>
            </a:extLst>
          </p:cNvPr>
          <p:cNvSpPr txBox="1"/>
          <p:nvPr userDrawn="1"/>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42" name="TextBox 41">
            <a:extLst>
              <a:ext uri="{FF2B5EF4-FFF2-40B4-BE49-F238E27FC236}">
                <a16:creationId xmlns:a16="http://schemas.microsoft.com/office/drawing/2014/main" id="{61C23B38-40AB-48B4-BA1E-82A15CA73444}"/>
              </a:ext>
            </a:extLst>
          </p:cNvPr>
          <p:cNvSpPr txBox="1"/>
          <p:nvPr userDrawn="1"/>
        </p:nvSpPr>
        <p:spPr>
          <a:xfrm>
            <a:off x="4955225" y="1541905"/>
            <a:ext cx="4292933" cy="338554"/>
          </a:xfrm>
          <a:prstGeom prst="rect">
            <a:avLst/>
          </a:prstGeom>
          <a:noFill/>
        </p:spPr>
        <p:txBody>
          <a:bodyPr wrap="square" lIns="91440" tIns="45720" rIns="91440" bIns="45720" rtlCol="0" anchor="t">
            <a:spAutoFit/>
          </a:bodyPr>
          <a:lstStyle/>
          <a:p>
            <a:r>
              <a:rPr lang="en-US" sz="1600" b="1"/>
              <a:t>District Student Group Proficiency</a:t>
            </a:r>
            <a:endParaRPr lang="en-US" sz="1600"/>
          </a:p>
        </p:txBody>
      </p:sp>
      <p:sp>
        <p:nvSpPr>
          <p:cNvPr id="62" name="Chart Placeholder 7">
            <a:extLst>
              <a:ext uri="{FF2B5EF4-FFF2-40B4-BE49-F238E27FC236}">
                <a16:creationId xmlns:a16="http://schemas.microsoft.com/office/drawing/2014/main" id="{1CFF8C74-020C-441E-8570-B162CF0B8958}"/>
              </a:ext>
            </a:extLst>
          </p:cNvPr>
          <p:cNvSpPr>
            <a:spLocks noGrp="1"/>
          </p:cNvSpPr>
          <p:nvPr>
            <p:ph type="chart" sz="quarter" idx="12"/>
          </p:nvPr>
        </p:nvSpPr>
        <p:spPr>
          <a:xfrm>
            <a:off x="260920" y="1878255"/>
            <a:ext cx="4525705" cy="4145843"/>
          </a:xfrm>
        </p:spPr>
        <p:txBody>
          <a:bodyPr/>
          <a:lstStyle/>
          <a:p>
            <a:endParaRPr lang="en-US" dirty="0"/>
          </a:p>
        </p:txBody>
      </p:sp>
      <p:sp>
        <p:nvSpPr>
          <p:cNvPr id="63" name="Chart Placeholder 7">
            <a:extLst>
              <a:ext uri="{FF2B5EF4-FFF2-40B4-BE49-F238E27FC236}">
                <a16:creationId xmlns:a16="http://schemas.microsoft.com/office/drawing/2014/main" id="{321692D1-E6B5-4C77-904A-E47A54B10E07}"/>
              </a:ext>
            </a:extLst>
          </p:cNvPr>
          <p:cNvSpPr>
            <a:spLocks noGrp="1"/>
          </p:cNvSpPr>
          <p:nvPr>
            <p:ph type="chart" sz="quarter" idx="13"/>
          </p:nvPr>
        </p:nvSpPr>
        <p:spPr>
          <a:xfrm>
            <a:off x="4955039" y="1878255"/>
            <a:ext cx="4896813" cy="4145843"/>
          </a:xfrm>
        </p:spPr>
        <p:txBody>
          <a:bodyPr/>
          <a:lstStyle/>
          <a:p>
            <a:endParaRPr lang="en-US" dirty="0"/>
          </a:p>
        </p:txBody>
      </p:sp>
      <p:sp>
        <p:nvSpPr>
          <p:cNvPr id="64" name="Oval 63">
            <a:extLst>
              <a:ext uri="{FF2B5EF4-FFF2-40B4-BE49-F238E27FC236}">
                <a16:creationId xmlns:a16="http://schemas.microsoft.com/office/drawing/2014/main" id="{7C0AEC78-6ED8-40C9-813B-2541A6765BAA}"/>
              </a:ext>
            </a:extLst>
          </p:cNvPr>
          <p:cNvSpPr/>
          <p:nvPr userDrawn="1"/>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hart Placeholder 7">
            <a:extLst>
              <a:ext uri="{FF2B5EF4-FFF2-40B4-BE49-F238E27FC236}">
                <a16:creationId xmlns:a16="http://schemas.microsoft.com/office/drawing/2014/main" id="{DF4BF053-6F77-416B-A840-8FA33B8F5FF6}"/>
              </a:ext>
            </a:extLst>
          </p:cNvPr>
          <p:cNvSpPr>
            <a:spLocks noGrp="1"/>
          </p:cNvSpPr>
          <p:nvPr>
            <p:ph type="chart" sz="quarter" idx="11"/>
          </p:nvPr>
        </p:nvSpPr>
        <p:spPr>
          <a:xfrm>
            <a:off x="10067910" y="-33445"/>
            <a:ext cx="1719072" cy="1719072"/>
          </a:xfrm>
        </p:spPr>
        <p:txBody>
          <a:bodyPr/>
          <a:lstStyle/>
          <a:p>
            <a:endParaRPr lang="en-US" dirty="0"/>
          </a:p>
        </p:txBody>
      </p:sp>
      <p:sp>
        <p:nvSpPr>
          <p:cNvPr id="79" name="Rectangle 78">
            <a:extLst>
              <a:ext uri="{FF2B5EF4-FFF2-40B4-BE49-F238E27FC236}">
                <a16:creationId xmlns:a16="http://schemas.microsoft.com/office/drawing/2014/main" id="{70B96D22-1D39-40A2-B394-CD2B4FBE0180}"/>
              </a:ext>
            </a:extLst>
          </p:cNvPr>
          <p:cNvSpPr/>
          <p:nvPr userDrawn="1"/>
        </p:nvSpPr>
        <p:spPr>
          <a:xfrm>
            <a:off x="10171393" y="2081350"/>
            <a:ext cx="1739225" cy="307777"/>
          </a:xfrm>
          <a:prstGeom prst="rect">
            <a:avLst/>
          </a:prstGeom>
        </p:spPr>
        <p:txBody>
          <a:bodyPr wrap="square">
            <a:spAutoFit/>
          </a:bodyPr>
          <a:lstStyle/>
          <a:p>
            <a:r>
              <a:rPr lang="en-US" sz="1400" b="1" dirty="0"/>
              <a:t>2022 Proficiency</a:t>
            </a:r>
            <a:endParaRPr lang="en-US" sz="1400" dirty="0"/>
          </a:p>
        </p:txBody>
      </p:sp>
      <p:sp>
        <p:nvSpPr>
          <p:cNvPr id="80" name="TextBox 79">
            <a:extLst>
              <a:ext uri="{FF2B5EF4-FFF2-40B4-BE49-F238E27FC236}">
                <a16:creationId xmlns:a16="http://schemas.microsoft.com/office/drawing/2014/main" id="{746D5C30-2E50-4926-AC73-E011D20B95E0}"/>
              </a:ext>
            </a:extLst>
          </p:cNvPr>
          <p:cNvSpPr txBox="1"/>
          <p:nvPr userDrawn="1"/>
        </p:nvSpPr>
        <p:spPr>
          <a:xfrm>
            <a:off x="10212668" y="3477184"/>
            <a:ext cx="1000896" cy="261610"/>
          </a:xfrm>
          <a:prstGeom prst="rect">
            <a:avLst/>
          </a:prstGeom>
          <a:noFill/>
        </p:spPr>
        <p:txBody>
          <a:bodyPr wrap="square" rtlCol="0">
            <a:spAutoFit/>
          </a:bodyPr>
          <a:lstStyle/>
          <a:p>
            <a:r>
              <a:rPr lang="en-US" sz="1050"/>
              <a:t>Asian</a:t>
            </a:r>
          </a:p>
        </p:txBody>
      </p:sp>
      <p:sp>
        <p:nvSpPr>
          <p:cNvPr id="81" name="TextBox 80">
            <a:extLst>
              <a:ext uri="{FF2B5EF4-FFF2-40B4-BE49-F238E27FC236}">
                <a16:creationId xmlns:a16="http://schemas.microsoft.com/office/drawing/2014/main" id="{ED08396F-0CEE-4433-9D28-2680E4DC5D21}"/>
              </a:ext>
            </a:extLst>
          </p:cNvPr>
          <p:cNvSpPr txBox="1"/>
          <p:nvPr userDrawn="1"/>
        </p:nvSpPr>
        <p:spPr>
          <a:xfrm>
            <a:off x="10212668" y="4688199"/>
            <a:ext cx="1000895" cy="261610"/>
          </a:xfrm>
          <a:prstGeom prst="rect">
            <a:avLst/>
          </a:prstGeom>
          <a:noFill/>
        </p:spPr>
        <p:txBody>
          <a:bodyPr wrap="square" rtlCol="0">
            <a:spAutoFit/>
          </a:bodyPr>
          <a:lstStyle/>
          <a:p>
            <a:r>
              <a:rPr lang="en-US" sz="1050"/>
              <a:t>White</a:t>
            </a:r>
          </a:p>
        </p:txBody>
      </p:sp>
      <p:sp>
        <p:nvSpPr>
          <p:cNvPr id="82" name="TextBox 81">
            <a:extLst>
              <a:ext uri="{FF2B5EF4-FFF2-40B4-BE49-F238E27FC236}">
                <a16:creationId xmlns:a16="http://schemas.microsoft.com/office/drawing/2014/main" id="{C2F3CE9A-CC34-434B-82E4-0BC60861F95A}"/>
              </a:ext>
            </a:extLst>
          </p:cNvPr>
          <p:cNvSpPr txBox="1"/>
          <p:nvPr userDrawn="1"/>
        </p:nvSpPr>
        <p:spPr>
          <a:xfrm>
            <a:off x="10212668" y="2895687"/>
            <a:ext cx="1000895" cy="415498"/>
          </a:xfrm>
          <a:prstGeom prst="rect">
            <a:avLst/>
          </a:prstGeom>
          <a:noFill/>
        </p:spPr>
        <p:txBody>
          <a:bodyPr wrap="square" rtlCol="0">
            <a:spAutoFit/>
          </a:bodyPr>
          <a:lstStyle/>
          <a:p>
            <a:r>
              <a:rPr lang="en-US" sz="1050"/>
              <a:t>All District Students</a:t>
            </a:r>
          </a:p>
        </p:txBody>
      </p:sp>
      <p:sp>
        <p:nvSpPr>
          <p:cNvPr id="83" name="TextBox 82">
            <a:extLst>
              <a:ext uri="{FF2B5EF4-FFF2-40B4-BE49-F238E27FC236}">
                <a16:creationId xmlns:a16="http://schemas.microsoft.com/office/drawing/2014/main" id="{4AEF4EC0-D80B-45E7-9C39-1B13112105AA}"/>
              </a:ext>
            </a:extLst>
          </p:cNvPr>
          <p:cNvSpPr txBox="1"/>
          <p:nvPr userDrawn="1"/>
        </p:nvSpPr>
        <p:spPr>
          <a:xfrm>
            <a:off x="10212668" y="2411728"/>
            <a:ext cx="1000895" cy="415498"/>
          </a:xfrm>
          <a:prstGeom prst="rect">
            <a:avLst/>
          </a:prstGeom>
          <a:noFill/>
        </p:spPr>
        <p:txBody>
          <a:bodyPr wrap="square" rtlCol="0">
            <a:spAutoFit/>
          </a:bodyPr>
          <a:lstStyle/>
          <a:p>
            <a:r>
              <a:rPr lang="en-US" sz="1050" dirty="0"/>
              <a:t>All TN</a:t>
            </a:r>
            <a:br>
              <a:rPr lang="en-US" sz="1050" dirty="0"/>
            </a:br>
            <a:r>
              <a:rPr lang="en-US" sz="1050" dirty="0"/>
              <a:t>Students</a:t>
            </a:r>
          </a:p>
        </p:txBody>
      </p:sp>
      <p:sp>
        <p:nvSpPr>
          <p:cNvPr id="84" name="TextBox 83">
            <a:extLst>
              <a:ext uri="{FF2B5EF4-FFF2-40B4-BE49-F238E27FC236}">
                <a16:creationId xmlns:a16="http://schemas.microsoft.com/office/drawing/2014/main" id="{8F8FB592-729E-4783-B239-F809EE2F7BB3}"/>
              </a:ext>
            </a:extLst>
          </p:cNvPr>
          <p:cNvSpPr txBox="1"/>
          <p:nvPr userDrawn="1"/>
        </p:nvSpPr>
        <p:spPr>
          <a:xfrm>
            <a:off x="10212668" y="5025424"/>
            <a:ext cx="1134334" cy="415498"/>
          </a:xfrm>
          <a:prstGeom prst="rect">
            <a:avLst/>
          </a:prstGeom>
          <a:noFill/>
        </p:spPr>
        <p:txBody>
          <a:bodyPr wrap="square" rtlCol="0">
            <a:spAutoFit/>
          </a:bodyPr>
          <a:lstStyle/>
          <a:p>
            <a:r>
              <a:rPr lang="en-US" sz="1050"/>
              <a:t>Economically</a:t>
            </a:r>
            <a:br>
              <a:rPr lang="en-US" sz="1050"/>
            </a:br>
            <a:r>
              <a:rPr lang="en-US" sz="1050"/>
              <a:t>Disadvantaged</a:t>
            </a:r>
          </a:p>
        </p:txBody>
      </p:sp>
      <p:sp>
        <p:nvSpPr>
          <p:cNvPr id="85" name="TextBox 84">
            <a:extLst>
              <a:ext uri="{FF2B5EF4-FFF2-40B4-BE49-F238E27FC236}">
                <a16:creationId xmlns:a16="http://schemas.microsoft.com/office/drawing/2014/main" id="{31C6C1DA-7045-4161-B12B-C51C882C5818}"/>
              </a:ext>
            </a:extLst>
          </p:cNvPr>
          <p:cNvSpPr txBox="1"/>
          <p:nvPr userDrawn="1"/>
        </p:nvSpPr>
        <p:spPr>
          <a:xfrm>
            <a:off x="10212668" y="4181035"/>
            <a:ext cx="1000895" cy="415498"/>
          </a:xfrm>
          <a:prstGeom prst="rect">
            <a:avLst/>
          </a:prstGeom>
          <a:noFill/>
        </p:spPr>
        <p:txBody>
          <a:bodyPr wrap="square" rtlCol="0">
            <a:spAutoFit/>
          </a:bodyPr>
          <a:lstStyle/>
          <a:p>
            <a:r>
              <a:rPr lang="en-US" sz="1050"/>
              <a:t>Hispanic / Latino</a:t>
            </a:r>
          </a:p>
        </p:txBody>
      </p:sp>
      <p:sp>
        <p:nvSpPr>
          <p:cNvPr id="86" name="TextBox 85">
            <a:extLst>
              <a:ext uri="{FF2B5EF4-FFF2-40B4-BE49-F238E27FC236}">
                <a16:creationId xmlns:a16="http://schemas.microsoft.com/office/drawing/2014/main" id="{7736F3A7-0E7E-4BBD-9252-13F9FB5A8E8F}"/>
              </a:ext>
            </a:extLst>
          </p:cNvPr>
          <p:cNvSpPr txBox="1"/>
          <p:nvPr userDrawn="1"/>
        </p:nvSpPr>
        <p:spPr>
          <a:xfrm>
            <a:off x="10212668" y="5458698"/>
            <a:ext cx="1205305" cy="415498"/>
          </a:xfrm>
          <a:prstGeom prst="rect">
            <a:avLst/>
          </a:prstGeom>
          <a:noFill/>
        </p:spPr>
        <p:txBody>
          <a:bodyPr wrap="square" rtlCol="0">
            <a:spAutoFit/>
          </a:bodyPr>
          <a:lstStyle/>
          <a:p>
            <a:r>
              <a:rPr lang="en-US" sz="1050"/>
              <a:t>Students w Disabilities</a:t>
            </a:r>
          </a:p>
        </p:txBody>
      </p:sp>
      <p:sp>
        <p:nvSpPr>
          <p:cNvPr id="87" name="TextBox 86">
            <a:extLst>
              <a:ext uri="{FF2B5EF4-FFF2-40B4-BE49-F238E27FC236}">
                <a16:creationId xmlns:a16="http://schemas.microsoft.com/office/drawing/2014/main" id="{512ECA91-4A7E-4128-A367-90A1DDF744A4}"/>
              </a:ext>
            </a:extLst>
          </p:cNvPr>
          <p:cNvSpPr txBox="1"/>
          <p:nvPr userDrawn="1"/>
        </p:nvSpPr>
        <p:spPr>
          <a:xfrm>
            <a:off x="10212668" y="3740231"/>
            <a:ext cx="1157713" cy="415498"/>
          </a:xfrm>
          <a:prstGeom prst="rect">
            <a:avLst/>
          </a:prstGeom>
          <a:noFill/>
        </p:spPr>
        <p:txBody>
          <a:bodyPr wrap="square" rtlCol="0">
            <a:spAutoFit/>
          </a:bodyPr>
          <a:lstStyle/>
          <a:p>
            <a:r>
              <a:rPr lang="en-US" sz="1050"/>
              <a:t>Black / African</a:t>
            </a:r>
            <a:br>
              <a:rPr lang="en-US" sz="1050"/>
            </a:br>
            <a:r>
              <a:rPr lang="en-US" sz="1050"/>
              <a:t>American</a:t>
            </a:r>
          </a:p>
        </p:txBody>
      </p:sp>
      <p:sp>
        <p:nvSpPr>
          <p:cNvPr id="88" name="TextBox 87">
            <a:extLst>
              <a:ext uri="{FF2B5EF4-FFF2-40B4-BE49-F238E27FC236}">
                <a16:creationId xmlns:a16="http://schemas.microsoft.com/office/drawing/2014/main" id="{8974978E-9E56-4182-9817-EC296BFF89CE}"/>
              </a:ext>
            </a:extLst>
          </p:cNvPr>
          <p:cNvSpPr txBox="1"/>
          <p:nvPr userDrawn="1"/>
        </p:nvSpPr>
        <p:spPr>
          <a:xfrm>
            <a:off x="10212668" y="5915689"/>
            <a:ext cx="1157713" cy="415498"/>
          </a:xfrm>
          <a:prstGeom prst="rect">
            <a:avLst/>
          </a:prstGeom>
          <a:noFill/>
        </p:spPr>
        <p:txBody>
          <a:bodyPr wrap="square" rtlCol="0">
            <a:spAutoFit/>
          </a:bodyPr>
          <a:lstStyle/>
          <a:p>
            <a:r>
              <a:rPr lang="en-US" sz="1050"/>
              <a:t>English Learners</a:t>
            </a:r>
          </a:p>
        </p:txBody>
      </p:sp>
      <p:cxnSp>
        <p:nvCxnSpPr>
          <p:cNvPr id="89" name="Straight Connector 88">
            <a:extLst>
              <a:ext uri="{FF2B5EF4-FFF2-40B4-BE49-F238E27FC236}">
                <a16:creationId xmlns:a16="http://schemas.microsoft.com/office/drawing/2014/main" id="{0F161D17-4575-400D-B486-9744B37BB027}"/>
              </a:ext>
            </a:extLst>
          </p:cNvPr>
          <p:cNvCxnSpPr>
            <a:cxnSpLocks/>
          </p:cNvCxnSpPr>
          <p:nvPr userDrawn="1"/>
        </p:nvCxnSpPr>
        <p:spPr>
          <a:xfrm>
            <a:off x="10283788" y="3691550"/>
            <a:ext cx="4978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858BAB7-979F-4BA7-B78E-8A1E748BE1D4}"/>
              </a:ext>
            </a:extLst>
          </p:cNvPr>
          <p:cNvCxnSpPr>
            <a:cxnSpLocks/>
          </p:cNvCxnSpPr>
          <p:nvPr userDrawn="1"/>
        </p:nvCxnSpPr>
        <p:spPr>
          <a:xfrm>
            <a:off x="10283788" y="4889582"/>
            <a:ext cx="49784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7ABEFD2-B8CF-461F-9796-1A0248CE252B}"/>
              </a:ext>
            </a:extLst>
          </p:cNvPr>
          <p:cNvCxnSpPr>
            <a:cxnSpLocks/>
          </p:cNvCxnSpPr>
          <p:nvPr userDrawn="1"/>
        </p:nvCxnSpPr>
        <p:spPr>
          <a:xfrm>
            <a:off x="10283788" y="3290662"/>
            <a:ext cx="4978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5B6C559-02EB-4CF6-863A-DFCE042152BB}"/>
              </a:ext>
            </a:extLst>
          </p:cNvPr>
          <p:cNvCxnSpPr>
            <a:cxnSpLocks/>
          </p:cNvCxnSpPr>
          <p:nvPr userDrawn="1"/>
        </p:nvCxnSpPr>
        <p:spPr>
          <a:xfrm>
            <a:off x="10283788" y="2817870"/>
            <a:ext cx="49784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2D37C95-3BEE-4A01-85C7-89872A3C07FE}"/>
              </a:ext>
            </a:extLst>
          </p:cNvPr>
          <p:cNvCxnSpPr>
            <a:cxnSpLocks/>
          </p:cNvCxnSpPr>
          <p:nvPr userDrawn="1"/>
        </p:nvCxnSpPr>
        <p:spPr>
          <a:xfrm>
            <a:off x="10283788" y="5411827"/>
            <a:ext cx="497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CB8821E-FC8E-4EF0-A645-6D994BDA3928}"/>
              </a:ext>
            </a:extLst>
          </p:cNvPr>
          <p:cNvCxnSpPr>
            <a:cxnSpLocks/>
          </p:cNvCxnSpPr>
          <p:nvPr userDrawn="1"/>
        </p:nvCxnSpPr>
        <p:spPr>
          <a:xfrm>
            <a:off x="10283788" y="4584174"/>
            <a:ext cx="49784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F4A4B89-8632-4BA7-8C30-D87E5117EF7B}"/>
              </a:ext>
            </a:extLst>
          </p:cNvPr>
          <p:cNvCxnSpPr>
            <a:cxnSpLocks/>
          </p:cNvCxnSpPr>
          <p:nvPr userDrawn="1"/>
        </p:nvCxnSpPr>
        <p:spPr>
          <a:xfrm>
            <a:off x="10283788" y="5853876"/>
            <a:ext cx="49784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AD4C4B-4967-42D5-85FB-6CB0D5F354EA}"/>
              </a:ext>
            </a:extLst>
          </p:cNvPr>
          <p:cNvCxnSpPr>
            <a:cxnSpLocks/>
          </p:cNvCxnSpPr>
          <p:nvPr userDrawn="1"/>
        </p:nvCxnSpPr>
        <p:spPr>
          <a:xfrm>
            <a:off x="10283788" y="4119375"/>
            <a:ext cx="49784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178D443-4165-456D-AED6-B2ECB2EBFEA8}"/>
              </a:ext>
            </a:extLst>
          </p:cNvPr>
          <p:cNvCxnSpPr>
            <a:cxnSpLocks/>
          </p:cNvCxnSpPr>
          <p:nvPr userDrawn="1"/>
        </p:nvCxnSpPr>
        <p:spPr>
          <a:xfrm>
            <a:off x="10283788" y="6310867"/>
            <a:ext cx="4978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8" name="Text Placeholder 7">
            <a:extLst>
              <a:ext uri="{FF2B5EF4-FFF2-40B4-BE49-F238E27FC236}">
                <a16:creationId xmlns:a16="http://schemas.microsoft.com/office/drawing/2014/main" id="{43B2C93A-421F-4175-8573-D84F07057B68}"/>
              </a:ext>
            </a:extLst>
          </p:cNvPr>
          <p:cNvSpPr>
            <a:spLocks noGrp="1"/>
          </p:cNvSpPr>
          <p:nvPr>
            <p:ph type="body" sz="quarter" idx="16"/>
          </p:nvPr>
        </p:nvSpPr>
        <p:spPr>
          <a:xfrm>
            <a:off x="11247120" y="2513951"/>
            <a:ext cx="647700" cy="325438"/>
          </a:xfrm>
        </p:spPr>
        <p:txBody>
          <a:bodyPr>
            <a:normAutofit/>
          </a:bodyPr>
          <a:lstStyle>
            <a:lvl1pPr marL="0" indent="0">
              <a:buNone/>
              <a:defRPr sz="1050" b="1">
                <a:solidFill>
                  <a:schemeClr val="accent1"/>
                </a:solidFill>
              </a:defRPr>
            </a:lvl1pPr>
          </a:lstStyle>
          <a:p>
            <a:pPr lvl="0"/>
            <a:endParaRPr lang="en-US" dirty="0"/>
          </a:p>
        </p:txBody>
      </p:sp>
      <p:sp>
        <p:nvSpPr>
          <p:cNvPr id="99" name="Text Placeholder 7">
            <a:extLst>
              <a:ext uri="{FF2B5EF4-FFF2-40B4-BE49-F238E27FC236}">
                <a16:creationId xmlns:a16="http://schemas.microsoft.com/office/drawing/2014/main" id="{9502D1F5-C724-4F3D-B447-DFF02C8C3D58}"/>
              </a:ext>
            </a:extLst>
          </p:cNvPr>
          <p:cNvSpPr>
            <a:spLocks noGrp="1"/>
          </p:cNvSpPr>
          <p:nvPr>
            <p:ph type="body" sz="quarter" idx="17"/>
          </p:nvPr>
        </p:nvSpPr>
        <p:spPr>
          <a:xfrm>
            <a:off x="11247120" y="2960636"/>
            <a:ext cx="647700" cy="325438"/>
          </a:xfrm>
        </p:spPr>
        <p:txBody>
          <a:bodyPr>
            <a:normAutofit/>
          </a:bodyPr>
          <a:lstStyle>
            <a:lvl1pPr marL="0" indent="0">
              <a:buNone/>
              <a:defRPr sz="1050" b="1">
                <a:solidFill>
                  <a:schemeClr val="accent2"/>
                </a:solidFill>
              </a:defRPr>
            </a:lvl1pPr>
          </a:lstStyle>
          <a:p>
            <a:pPr lvl="0"/>
            <a:endParaRPr lang="en-US" dirty="0"/>
          </a:p>
        </p:txBody>
      </p:sp>
      <p:sp>
        <p:nvSpPr>
          <p:cNvPr id="100" name="Text Placeholder 7">
            <a:extLst>
              <a:ext uri="{FF2B5EF4-FFF2-40B4-BE49-F238E27FC236}">
                <a16:creationId xmlns:a16="http://schemas.microsoft.com/office/drawing/2014/main" id="{7ACB4BE4-359A-43F1-975F-5994A734B06C}"/>
              </a:ext>
            </a:extLst>
          </p:cNvPr>
          <p:cNvSpPr>
            <a:spLocks noGrp="1"/>
          </p:cNvSpPr>
          <p:nvPr>
            <p:ph type="body" sz="quarter" idx="18"/>
          </p:nvPr>
        </p:nvSpPr>
        <p:spPr>
          <a:xfrm>
            <a:off x="11245320" y="3366112"/>
            <a:ext cx="647700" cy="325438"/>
          </a:xfrm>
        </p:spPr>
        <p:txBody>
          <a:bodyPr>
            <a:normAutofit/>
          </a:bodyPr>
          <a:lstStyle>
            <a:lvl1pPr marL="0" indent="0">
              <a:buNone/>
              <a:defRPr sz="1050" b="1">
                <a:solidFill>
                  <a:schemeClr val="accent3"/>
                </a:solidFill>
              </a:defRPr>
            </a:lvl1pPr>
          </a:lstStyle>
          <a:p>
            <a:pPr lvl="0"/>
            <a:endParaRPr lang="en-US" dirty="0"/>
          </a:p>
        </p:txBody>
      </p:sp>
      <p:sp>
        <p:nvSpPr>
          <p:cNvPr id="101" name="Text Placeholder 7">
            <a:extLst>
              <a:ext uri="{FF2B5EF4-FFF2-40B4-BE49-F238E27FC236}">
                <a16:creationId xmlns:a16="http://schemas.microsoft.com/office/drawing/2014/main" id="{97967531-DF29-4696-80E4-258FC56C2625}"/>
              </a:ext>
            </a:extLst>
          </p:cNvPr>
          <p:cNvSpPr>
            <a:spLocks noGrp="1"/>
          </p:cNvSpPr>
          <p:nvPr>
            <p:ph type="body" sz="quarter" idx="19"/>
          </p:nvPr>
        </p:nvSpPr>
        <p:spPr>
          <a:xfrm>
            <a:off x="11245320" y="3793937"/>
            <a:ext cx="647700" cy="325438"/>
          </a:xfrm>
        </p:spPr>
        <p:txBody>
          <a:bodyPr>
            <a:normAutofit/>
          </a:bodyPr>
          <a:lstStyle>
            <a:lvl1pPr marL="0" indent="0">
              <a:buNone/>
              <a:defRPr sz="1050" b="1">
                <a:solidFill>
                  <a:schemeClr val="accent4"/>
                </a:solidFill>
              </a:defRPr>
            </a:lvl1pPr>
          </a:lstStyle>
          <a:p>
            <a:pPr lvl="0"/>
            <a:endParaRPr lang="en-US" dirty="0"/>
          </a:p>
        </p:txBody>
      </p:sp>
      <p:sp>
        <p:nvSpPr>
          <p:cNvPr id="102" name="Text Placeholder 7">
            <a:extLst>
              <a:ext uri="{FF2B5EF4-FFF2-40B4-BE49-F238E27FC236}">
                <a16:creationId xmlns:a16="http://schemas.microsoft.com/office/drawing/2014/main" id="{4E704365-38ED-4A8B-A61B-95D056458B0B}"/>
              </a:ext>
            </a:extLst>
          </p:cNvPr>
          <p:cNvSpPr>
            <a:spLocks noGrp="1"/>
          </p:cNvSpPr>
          <p:nvPr>
            <p:ph type="body" sz="quarter" idx="20"/>
          </p:nvPr>
        </p:nvSpPr>
        <p:spPr>
          <a:xfrm>
            <a:off x="11245320" y="4258736"/>
            <a:ext cx="647700" cy="325438"/>
          </a:xfrm>
        </p:spPr>
        <p:txBody>
          <a:bodyPr>
            <a:normAutofit/>
          </a:bodyPr>
          <a:lstStyle>
            <a:lvl1pPr marL="0" indent="0">
              <a:buNone/>
              <a:defRPr sz="1050" b="1">
                <a:solidFill>
                  <a:schemeClr val="accent5"/>
                </a:solidFill>
              </a:defRPr>
            </a:lvl1pPr>
          </a:lstStyle>
          <a:p>
            <a:pPr lvl="0"/>
            <a:endParaRPr lang="en-US" dirty="0"/>
          </a:p>
        </p:txBody>
      </p:sp>
      <p:sp>
        <p:nvSpPr>
          <p:cNvPr id="103" name="Text Placeholder 7">
            <a:extLst>
              <a:ext uri="{FF2B5EF4-FFF2-40B4-BE49-F238E27FC236}">
                <a16:creationId xmlns:a16="http://schemas.microsoft.com/office/drawing/2014/main" id="{07C56A24-7A21-43A5-AA08-CF2A532C433E}"/>
              </a:ext>
            </a:extLst>
          </p:cNvPr>
          <p:cNvSpPr>
            <a:spLocks noGrp="1"/>
          </p:cNvSpPr>
          <p:nvPr>
            <p:ph type="body" sz="quarter" idx="21"/>
          </p:nvPr>
        </p:nvSpPr>
        <p:spPr>
          <a:xfrm>
            <a:off x="11245320" y="4637178"/>
            <a:ext cx="647700" cy="325438"/>
          </a:xfrm>
        </p:spPr>
        <p:txBody>
          <a:bodyPr>
            <a:normAutofit/>
          </a:bodyPr>
          <a:lstStyle>
            <a:lvl1pPr marL="0" indent="0">
              <a:buNone/>
              <a:defRPr sz="1050" b="1">
                <a:solidFill>
                  <a:schemeClr val="accent6"/>
                </a:solidFill>
              </a:defRPr>
            </a:lvl1pPr>
          </a:lstStyle>
          <a:p>
            <a:pPr lvl="0"/>
            <a:endParaRPr lang="en-US" dirty="0"/>
          </a:p>
        </p:txBody>
      </p:sp>
      <p:sp>
        <p:nvSpPr>
          <p:cNvPr id="104" name="Text Placeholder 7">
            <a:extLst>
              <a:ext uri="{FF2B5EF4-FFF2-40B4-BE49-F238E27FC236}">
                <a16:creationId xmlns:a16="http://schemas.microsoft.com/office/drawing/2014/main" id="{46CB7234-DA3A-45F4-83FC-3154A701B1E9}"/>
              </a:ext>
            </a:extLst>
          </p:cNvPr>
          <p:cNvSpPr>
            <a:spLocks noGrp="1"/>
          </p:cNvSpPr>
          <p:nvPr>
            <p:ph type="body" sz="quarter" idx="22"/>
          </p:nvPr>
        </p:nvSpPr>
        <p:spPr>
          <a:xfrm>
            <a:off x="11245320" y="5089326"/>
            <a:ext cx="647700" cy="325438"/>
          </a:xfrm>
        </p:spPr>
        <p:txBody>
          <a:bodyPr>
            <a:normAutofit/>
          </a:bodyPr>
          <a:lstStyle>
            <a:lvl1pPr marL="0" indent="0">
              <a:buNone/>
              <a:defRPr sz="1050" b="1">
                <a:solidFill>
                  <a:schemeClr val="tx1"/>
                </a:solidFill>
              </a:defRPr>
            </a:lvl1pPr>
          </a:lstStyle>
          <a:p>
            <a:pPr lvl="0"/>
            <a:endParaRPr lang="en-US" dirty="0"/>
          </a:p>
        </p:txBody>
      </p:sp>
      <p:sp>
        <p:nvSpPr>
          <p:cNvPr id="133" name="Text Placeholder 7">
            <a:extLst>
              <a:ext uri="{FF2B5EF4-FFF2-40B4-BE49-F238E27FC236}">
                <a16:creationId xmlns:a16="http://schemas.microsoft.com/office/drawing/2014/main" id="{BE5AACAB-B1C2-4D90-B3EF-3C526BF61F8C}"/>
              </a:ext>
            </a:extLst>
          </p:cNvPr>
          <p:cNvSpPr>
            <a:spLocks noGrp="1"/>
          </p:cNvSpPr>
          <p:nvPr>
            <p:ph type="body" sz="quarter" idx="23"/>
          </p:nvPr>
        </p:nvSpPr>
        <p:spPr>
          <a:xfrm>
            <a:off x="11245320" y="5516692"/>
            <a:ext cx="647700" cy="325438"/>
          </a:xfrm>
        </p:spPr>
        <p:txBody>
          <a:bodyPr>
            <a:normAutofit/>
          </a:bodyPr>
          <a:lstStyle>
            <a:lvl1pPr marL="0" indent="0">
              <a:buNone/>
              <a:defRPr sz="1050" b="1">
                <a:solidFill>
                  <a:srgbClr val="00B050"/>
                </a:solidFill>
              </a:defRPr>
            </a:lvl1pPr>
          </a:lstStyle>
          <a:p>
            <a:pPr lvl="0"/>
            <a:endParaRPr lang="en-US" dirty="0"/>
          </a:p>
        </p:txBody>
      </p:sp>
      <p:sp>
        <p:nvSpPr>
          <p:cNvPr id="134" name="Text Placeholder 7">
            <a:extLst>
              <a:ext uri="{FF2B5EF4-FFF2-40B4-BE49-F238E27FC236}">
                <a16:creationId xmlns:a16="http://schemas.microsoft.com/office/drawing/2014/main" id="{508EBB84-6EC0-4447-BFFC-AFDA65E7AFA3}"/>
              </a:ext>
            </a:extLst>
          </p:cNvPr>
          <p:cNvSpPr>
            <a:spLocks noGrp="1"/>
          </p:cNvSpPr>
          <p:nvPr>
            <p:ph type="body" sz="quarter" idx="24"/>
          </p:nvPr>
        </p:nvSpPr>
        <p:spPr>
          <a:xfrm>
            <a:off x="11248797" y="5985179"/>
            <a:ext cx="647700" cy="325438"/>
          </a:xfrm>
        </p:spPr>
        <p:txBody>
          <a:bodyPr>
            <a:normAutofit/>
          </a:bodyPr>
          <a:lstStyle>
            <a:lvl1pPr marL="0" indent="0">
              <a:buNone/>
              <a:defRPr sz="1050" b="1">
                <a:solidFill>
                  <a:srgbClr val="7030A0"/>
                </a:solidFill>
              </a:defRPr>
            </a:lvl1pPr>
          </a:lstStyle>
          <a:p>
            <a:pPr lvl="0"/>
            <a:endParaRPr lang="en-US" dirty="0"/>
          </a:p>
        </p:txBody>
      </p:sp>
      <p:sp>
        <p:nvSpPr>
          <p:cNvPr id="46" name="Rectangle 45">
            <a:extLst>
              <a:ext uri="{FF2B5EF4-FFF2-40B4-BE49-F238E27FC236}">
                <a16:creationId xmlns:a16="http://schemas.microsoft.com/office/drawing/2014/main" id="{D3BD0B4D-AFBC-4D59-AC37-358F2319148D}"/>
              </a:ext>
            </a:extLst>
          </p:cNvPr>
          <p:cNvSpPr/>
          <p:nvPr userDrawn="1"/>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48" name="Text Placeholder 6">
            <a:extLst>
              <a:ext uri="{FF2B5EF4-FFF2-40B4-BE49-F238E27FC236}">
                <a16:creationId xmlns:a16="http://schemas.microsoft.com/office/drawing/2014/main" id="{A4F68FF0-06B1-45E9-844D-86994FE702F2}"/>
              </a:ext>
            </a:extLst>
          </p:cNvPr>
          <p:cNvSpPr>
            <a:spLocks noGrp="1"/>
          </p:cNvSpPr>
          <p:nvPr>
            <p:ph type="body" sz="quarter" idx="15"/>
          </p:nvPr>
        </p:nvSpPr>
        <p:spPr>
          <a:xfrm>
            <a:off x="10426307" y="606332"/>
            <a:ext cx="987930" cy="393700"/>
          </a:xfrm>
        </p:spPr>
        <p:txBody>
          <a:bodyPr>
            <a:noAutofit/>
          </a:bodyPr>
          <a:lstStyle>
            <a:lvl1pPr marL="0" indent="0" algn="ctr">
              <a:buNone/>
              <a:defRPr sz="230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l" defTabSz="685629" rtl="0" eaLnBrk="1" fontAlgn="auto" latinLnBrk="0" hangingPunct="1">
              <a:lnSpc>
                <a:spcPct val="100000"/>
              </a:lnSpc>
              <a:spcBef>
                <a:spcPct val="20000"/>
              </a:spcBef>
              <a:spcAft>
                <a:spcPts val="0"/>
              </a:spcAft>
              <a:buClr>
                <a:schemeClr val="tx1"/>
              </a:buClr>
              <a:buSzTx/>
              <a:buFont typeface="Wingdings" panose="05000000000000000000" pitchFamily="2" charset="2"/>
              <a:buNone/>
              <a:tabLst/>
              <a:defRPr/>
            </a:pPr>
            <a:endParaRPr lang="en-US" sz="2400" dirty="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42779829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2CFAAF-5625-7D4D-8E3D-266A07FDB861}"/>
              </a:ext>
            </a:extLst>
          </p:cNvPr>
          <p:cNvSpPr>
            <a:spLocks noGrp="1"/>
          </p:cNvSpPr>
          <p:nvPr>
            <p:ph type="title"/>
          </p:nvPr>
        </p:nvSpPr>
        <p:spPr/>
        <p:txBody>
          <a:bodyPr/>
          <a:lstStyle/>
          <a:p>
            <a:r>
              <a:rPr lang="en-US"/>
              <a:t>Click to edit Master title style</a:t>
            </a:r>
          </a:p>
        </p:txBody>
      </p:sp>
      <p:sp>
        <p:nvSpPr>
          <p:cNvPr id="8" name="Text Placeholder 6">
            <a:extLst>
              <a:ext uri="{FF2B5EF4-FFF2-40B4-BE49-F238E27FC236}">
                <a16:creationId xmlns:a16="http://schemas.microsoft.com/office/drawing/2014/main" id="{3017CB97-2350-5B4F-BB4C-38837643373B}"/>
              </a:ext>
            </a:extLst>
          </p:cNvPr>
          <p:cNvSpPr>
            <a:spLocks noGrp="1"/>
          </p:cNvSpPr>
          <p:nvPr>
            <p:ph type="body" sz="quarter" idx="10"/>
          </p:nvPr>
        </p:nvSpPr>
        <p:spPr>
          <a:xfrm>
            <a:off x="507868" y="1531919"/>
            <a:ext cx="11071516" cy="4335485"/>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24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6831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1D464B-A5AC-8F48-99FA-84F28D847A97}"/>
              </a:ext>
            </a:extLst>
          </p:cNvPr>
          <p:cNvSpPr/>
          <p:nvPr userDrawn="1"/>
        </p:nvSpPr>
        <p:spPr>
          <a:xfrm>
            <a:off x="1" y="2"/>
            <a:ext cx="12188824" cy="685799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130603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2138E4-25AB-F24B-93F2-46066BDB3205}"/>
              </a:ext>
            </a:extLst>
          </p:cNvPr>
          <p:cNvSpPr/>
          <p:nvPr userDrawn="1"/>
        </p:nvSpPr>
        <p:spPr>
          <a:xfrm>
            <a:off x="1" y="2"/>
            <a:ext cx="12188824" cy="685799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32935211-FF18-584C-986B-10DAD19409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Tree>
    <p:extLst>
      <p:ext uri="{BB962C8B-B14F-4D97-AF65-F5344CB8AC3E}">
        <p14:creationId xmlns:p14="http://schemas.microsoft.com/office/powerpoint/2010/main" val="3866781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randin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F5E18-B513-F447-A082-DD28AB8845FC}"/>
              </a:ext>
            </a:extLst>
          </p:cNvPr>
          <p:cNvSpPr txBox="1"/>
          <p:nvPr userDrawn="1"/>
        </p:nvSpPr>
        <p:spPr>
          <a:xfrm>
            <a:off x="507868" y="1691640"/>
            <a:ext cx="5586544" cy="4585871"/>
          </a:xfrm>
          <a:prstGeom prst="rect">
            <a:avLst/>
          </a:prstGeom>
          <a:noFill/>
        </p:spPr>
        <p:txBody>
          <a:bodyPr wrap="square" rtlCol="0">
            <a:spAutoFit/>
          </a:bodyPr>
          <a:lstStyle/>
          <a:p>
            <a:r>
              <a:rPr lang="en-US" sz="3200" b="1"/>
              <a:t>TDOE Approved PPT Fonts</a:t>
            </a:r>
          </a:p>
          <a:p>
            <a:endParaRPr lang="en-US" b="1"/>
          </a:p>
          <a:p>
            <a:r>
              <a:rPr lang="en-US" b="1">
                <a:solidFill>
                  <a:schemeClr val="accent2"/>
                </a:solidFill>
              </a:rPr>
              <a:t>Standard Headings – Serif Bold Blue</a:t>
            </a:r>
          </a:p>
          <a:p>
            <a:r>
              <a:rPr lang="en-US" sz="3600" b="1">
                <a:solidFill>
                  <a:schemeClr val="accent2"/>
                </a:solidFill>
                <a:latin typeface="Georgia" panose="02040502050405020303" pitchFamily="18" charset="0"/>
              </a:rPr>
              <a:t>Georgia Bold</a:t>
            </a:r>
          </a:p>
          <a:p>
            <a:r>
              <a:rPr lang="en-US" sz="1600" b="0" i="1">
                <a:solidFill>
                  <a:schemeClr val="accent2"/>
                </a:solidFill>
                <a:latin typeface="Georgia" panose="02040502050405020303" pitchFamily="18" charset="0"/>
              </a:rPr>
              <a:t>Safer choice for PPT - available on most computers</a:t>
            </a:r>
          </a:p>
          <a:p>
            <a:r>
              <a:rPr lang="en-US" sz="3600" b="1">
                <a:solidFill>
                  <a:schemeClr val="accent2"/>
                </a:solidFill>
                <a:latin typeface="PermianSlabSerifTypeface" panose="02000000000000000000" pitchFamily="2" charset="0"/>
              </a:rPr>
              <a:t>Permian Slab Serif Bold</a:t>
            </a:r>
            <a:br>
              <a:rPr lang="en-US" sz="3600" b="1">
                <a:solidFill>
                  <a:schemeClr val="accent2"/>
                </a:solidFill>
                <a:latin typeface="PermianSlabSerifTypeface" panose="02000000000000000000" pitchFamily="2" charset="0"/>
              </a:rPr>
            </a:br>
            <a:r>
              <a:rPr lang="en-US" sz="1600" b="0" i="1">
                <a:solidFill>
                  <a:schemeClr val="accent2"/>
                </a:solidFill>
                <a:latin typeface="PermianSlabSerifTypeface" panose="02000000000000000000" pitchFamily="2" charset="0"/>
              </a:rPr>
              <a:t>may not be available on every computer</a:t>
            </a:r>
          </a:p>
          <a:p>
            <a:endParaRPr lang="en-US"/>
          </a:p>
          <a:p>
            <a:endParaRPr lang="en-US"/>
          </a:p>
          <a:p>
            <a:r>
              <a:rPr lang="en-US" sz="1800" b="1"/>
              <a:t>Standard Body  / Bullets – Sans Serif Regular</a:t>
            </a:r>
          </a:p>
          <a:p>
            <a:r>
              <a:rPr lang="en-US" sz="2400"/>
              <a:t>Open Sans font family</a:t>
            </a:r>
          </a:p>
          <a:p>
            <a:r>
              <a:rPr lang="en-US" sz="2400">
                <a:latin typeface="Arial" panose="020B0604020202020204" pitchFamily="34" charset="0"/>
                <a:cs typeface="Arial" panose="020B0604020202020204" pitchFamily="34" charset="0"/>
              </a:rPr>
              <a:t>Arial font family</a:t>
            </a:r>
          </a:p>
          <a:p>
            <a:endParaRPr lang="en-US"/>
          </a:p>
        </p:txBody>
      </p:sp>
      <p:sp>
        <p:nvSpPr>
          <p:cNvPr id="4" name="TextBox 3">
            <a:extLst>
              <a:ext uri="{FF2B5EF4-FFF2-40B4-BE49-F238E27FC236}">
                <a16:creationId xmlns:a16="http://schemas.microsoft.com/office/drawing/2014/main" id="{33CE20FF-6924-354D-9730-5064B654CB50}"/>
              </a:ext>
            </a:extLst>
          </p:cNvPr>
          <p:cNvSpPr txBox="1"/>
          <p:nvPr userDrawn="1"/>
        </p:nvSpPr>
        <p:spPr>
          <a:xfrm>
            <a:off x="6297361" y="1691640"/>
            <a:ext cx="5586544" cy="1138773"/>
          </a:xfrm>
          <a:prstGeom prst="rect">
            <a:avLst/>
          </a:prstGeom>
          <a:noFill/>
        </p:spPr>
        <p:txBody>
          <a:bodyPr wrap="square" rtlCol="0">
            <a:spAutoFit/>
          </a:bodyPr>
          <a:lstStyle/>
          <a:p>
            <a:r>
              <a:rPr lang="en-US" sz="3200" b="1"/>
              <a:t>TDOE Approved PPT Colors</a:t>
            </a:r>
          </a:p>
          <a:p>
            <a:endParaRPr lang="en-US" b="1"/>
          </a:p>
          <a:p>
            <a:endParaRPr lang="en-US"/>
          </a:p>
        </p:txBody>
      </p:sp>
      <p:pic>
        <p:nvPicPr>
          <p:cNvPr id="6" name="Picture 5" descr="A picture containing graphical user interface&#10;&#10;Description automatically generated">
            <a:extLst>
              <a:ext uri="{FF2B5EF4-FFF2-40B4-BE49-F238E27FC236}">
                <a16:creationId xmlns:a16="http://schemas.microsoft.com/office/drawing/2014/main" id="{08B85F31-02B1-FE46-80D3-E8F62808E2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16" t="10352" r="6284" b="19648"/>
          <a:stretch/>
        </p:blipFill>
        <p:spPr>
          <a:xfrm>
            <a:off x="6500309" y="2308860"/>
            <a:ext cx="5180648" cy="560070"/>
          </a:xfrm>
          <a:prstGeom prst="rect">
            <a:avLst/>
          </a:prstGeom>
        </p:spPr>
      </p:pic>
      <p:sp>
        <p:nvSpPr>
          <p:cNvPr id="7" name="Rectangle 6">
            <a:extLst>
              <a:ext uri="{FF2B5EF4-FFF2-40B4-BE49-F238E27FC236}">
                <a16:creationId xmlns:a16="http://schemas.microsoft.com/office/drawing/2014/main" id="{9154DF34-A7FD-094A-A1CE-D48366923B05}"/>
              </a:ext>
            </a:extLst>
          </p:cNvPr>
          <p:cNvSpPr/>
          <p:nvPr userDrawn="1"/>
        </p:nvSpPr>
        <p:spPr>
          <a:xfrm>
            <a:off x="507868" y="395823"/>
            <a:ext cx="10374956" cy="646331"/>
          </a:xfrm>
          <a:prstGeom prst="rect">
            <a:avLst/>
          </a:prstGeom>
        </p:spPr>
        <p:txBody>
          <a:bodyPr wrap="none">
            <a:spAutoFit/>
          </a:bodyPr>
          <a:lstStyle/>
          <a:p>
            <a:r>
              <a:rPr lang="en-US" sz="3600" b="1">
                <a:solidFill>
                  <a:schemeClr val="accent2"/>
                </a:solidFill>
                <a:latin typeface="Georgia" panose="02040502050405020303" pitchFamily="18" charset="0"/>
              </a:rPr>
              <a:t>Branding – Fonts and Colors for Reference</a:t>
            </a:r>
          </a:p>
        </p:txBody>
      </p:sp>
      <p:sp>
        <p:nvSpPr>
          <p:cNvPr id="8" name="Rectangle 7">
            <a:extLst>
              <a:ext uri="{FF2B5EF4-FFF2-40B4-BE49-F238E27FC236}">
                <a16:creationId xmlns:a16="http://schemas.microsoft.com/office/drawing/2014/main" id="{8D3619AD-F865-1E40-BEC5-4D4005221789}"/>
              </a:ext>
            </a:extLst>
          </p:cNvPr>
          <p:cNvSpPr/>
          <p:nvPr userDrawn="1"/>
        </p:nvSpPr>
        <p:spPr>
          <a:xfrm>
            <a:off x="0" y="0"/>
            <a:ext cx="30491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271F19E-2BB6-CE42-8419-54FCF502FF25}"/>
              </a:ext>
            </a:extLst>
          </p:cNvPr>
          <p:cNvGrpSpPr/>
          <p:nvPr userDrawn="1"/>
        </p:nvGrpSpPr>
        <p:grpSpPr>
          <a:xfrm>
            <a:off x="6629399" y="3265713"/>
            <a:ext cx="4865913" cy="1352807"/>
            <a:chOff x="6629399" y="3265713"/>
            <a:chExt cx="4865913" cy="1352807"/>
          </a:xfrm>
        </p:grpSpPr>
        <p:sp>
          <p:nvSpPr>
            <p:cNvPr id="9" name="Rectangle 8">
              <a:extLst>
                <a:ext uri="{FF2B5EF4-FFF2-40B4-BE49-F238E27FC236}">
                  <a16:creationId xmlns:a16="http://schemas.microsoft.com/office/drawing/2014/main" id="{207BF23C-84DE-5449-A944-4598BD9478F5}"/>
                </a:ext>
              </a:extLst>
            </p:cNvPr>
            <p:cNvSpPr/>
            <p:nvPr userDrawn="1"/>
          </p:nvSpPr>
          <p:spPr>
            <a:xfrm>
              <a:off x="6629399" y="3282042"/>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D6000C-09D3-A749-8A2B-66718C90CDE6}"/>
                </a:ext>
              </a:extLst>
            </p:cNvPr>
            <p:cNvSpPr/>
            <p:nvPr userDrawn="1"/>
          </p:nvSpPr>
          <p:spPr>
            <a:xfrm>
              <a:off x="7924799" y="3282042"/>
              <a:ext cx="914400" cy="91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9B2413-F52C-A74C-B166-6BAFD9F47070}"/>
                </a:ext>
              </a:extLst>
            </p:cNvPr>
            <p:cNvSpPr/>
            <p:nvPr userDrawn="1"/>
          </p:nvSpPr>
          <p:spPr>
            <a:xfrm>
              <a:off x="9220199" y="3282042"/>
              <a:ext cx="914400" cy="914400"/>
            </a:xfrm>
            <a:prstGeom prst="rect">
              <a:avLst/>
            </a:prstGeom>
            <a:solidFill>
              <a:srgbClr val="EE3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3CEEBE-73D5-984F-B455-D8F5FF8E69E1}"/>
                </a:ext>
              </a:extLst>
            </p:cNvPr>
            <p:cNvSpPr/>
            <p:nvPr userDrawn="1"/>
          </p:nvSpPr>
          <p:spPr>
            <a:xfrm>
              <a:off x="10515599" y="3265713"/>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603C857-0D09-4948-80F9-82E8BEA16D42}"/>
                </a:ext>
              </a:extLst>
            </p:cNvPr>
            <p:cNvSpPr txBox="1"/>
            <p:nvPr userDrawn="1"/>
          </p:nvSpPr>
          <p:spPr>
            <a:xfrm>
              <a:off x="6629399" y="4310743"/>
              <a:ext cx="914400" cy="307777"/>
            </a:xfrm>
            <a:prstGeom prst="rect">
              <a:avLst/>
            </a:prstGeom>
            <a:noFill/>
          </p:spPr>
          <p:txBody>
            <a:bodyPr wrap="square" rtlCol="0">
              <a:spAutoFit/>
            </a:bodyPr>
            <a:lstStyle/>
            <a:p>
              <a:pPr algn="ctr"/>
              <a:r>
                <a:rPr lang="en-US" sz="1400"/>
                <a:t>#6E7073</a:t>
              </a:r>
            </a:p>
          </p:txBody>
        </p:sp>
        <p:sp>
          <p:nvSpPr>
            <p:cNvPr id="14" name="TextBox 13">
              <a:extLst>
                <a:ext uri="{FF2B5EF4-FFF2-40B4-BE49-F238E27FC236}">
                  <a16:creationId xmlns:a16="http://schemas.microsoft.com/office/drawing/2014/main" id="{39EEF433-7549-A54F-80D8-55694C4BC4DD}"/>
                </a:ext>
              </a:extLst>
            </p:cNvPr>
            <p:cNvSpPr txBox="1"/>
            <p:nvPr userDrawn="1"/>
          </p:nvSpPr>
          <p:spPr>
            <a:xfrm>
              <a:off x="7924799" y="4310743"/>
              <a:ext cx="914400" cy="307777"/>
            </a:xfrm>
            <a:prstGeom prst="rect">
              <a:avLst/>
            </a:prstGeom>
            <a:noFill/>
          </p:spPr>
          <p:txBody>
            <a:bodyPr wrap="square" rtlCol="0">
              <a:spAutoFit/>
            </a:bodyPr>
            <a:lstStyle/>
            <a:p>
              <a:pPr algn="ctr"/>
              <a:r>
                <a:rPr lang="en-US" sz="1400"/>
                <a:t>#EEEEEE</a:t>
              </a:r>
            </a:p>
          </p:txBody>
        </p:sp>
        <p:sp>
          <p:nvSpPr>
            <p:cNvPr id="15" name="TextBox 14">
              <a:extLst>
                <a:ext uri="{FF2B5EF4-FFF2-40B4-BE49-F238E27FC236}">
                  <a16:creationId xmlns:a16="http://schemas.microsoft.com/office/drawing/2014/main" id="{743A51DA-FB3C-C744-8828-E904FD6B5FE2}"/>
                </a:ext>
              </a:extLst>
            </p:cNvPr>
            <p:cNvSpPr txBox="1"/>
            <p:nvPr userDrawn="1"/>
          </p:nvSpPr>
          <p:spPr>
            <a:xfrm>
              <a:off x="9220199" y="4310743"/>
              <a:ext cx="914400" cy="307777"/>
            </a:xfrm>
            <a:prstGeom prst="rect">
              <a:avLst/>
            </a:prstGeom>
            <a:noFill/>
          </p:spPr>
          <p:txBody>
            <a:bodyPr wrap="square" rtlCol="0">
              <a:spAutoFit/>
            </a:bodyPr>
            <a:lstStyle/>
            <a:p>
              <a:pPr algn="ctr"/>
              <a:r>
                <a:rPr lang="en-US" sz="1400"/>
                <a:t>#EE3424</a:t>
              </a:r>
            </a:p>
          </p:txBody>
        </p:sp>
        <p:sp>
          <p:nvSpPr>
            <p:cNvPr id="16" name="TextBox 15">
              <a:extLst>
                <a:ext uri="{FF2B5EF4-FFF2-40B4-BE49-F238E27FC236}">
                  <a16:creationId xmlns:a16="http://schemas.microsoft.com/office/drawing/2014/main" id="{8DA6DBB4-945C-E844-B174-DCC715476F20}"/>
                </a:ext>
              </a:extLst>
            </p:cNvPr>
            <p:cNvSpPr txBox="1"/>
            <p:nvPr userDrawn="1"/>
          </p:nvSpPr>
          <p:spPr>
            <a:xfrm>
              <a:off x="10466611" y="4310743"/>
              <a:ext cx="1028701" cy="307777"/>
            </a:xfrm>
            <a:prstGeom prst="rect">
              <a:avLst/>
            </a:prstGeom>
            <a:noFill/>
          </p:spPr>
          <p:txBody>
            <a:bodyPr wrap="square" rtlCol="0">
              <a:spAutoFit/>
            </a:bodyPr>
            <a:lstStyle/>
            <a:p>
              <a:pPr algn="ctr"/>
              <a:r>
                <a:rPr lang="en-US" sz="1400"/>
                <a:t>#0E2B5A</a:t>
              </a:r>
            </a:p>
          </p:txBody>
        </p:sp>
      </p:grpSp>
      <p:grpSp>
        <p:nvGrpSpPr>
          <p:cNvPr id="18" name="Group 17">
            <a:extLst>
              <a:ext uri="{FF2B5EF4-FFF2-40B4-BE49-F238E27FC236}">
                <a16:creationId xmlns:a16="http://schemas.microsoft.com/office/drawing/2014/main" id="{4FEAB40D-E97A-DF45-85D9-A61CD6C97316}"/>
              </a:ext>
            </a:extLst>
          </p:cNvPr>
          <p:cNvGrpSpPr/>
          <p:nvPr userDrawn="1"/>
        </p:nvGrpSpPr>
        <p:grpSpPr>
          <a:xfrm>
            <a:off x="6657676" y="4864288"/>
            <a:ext cx="4865913" cy="1352807"/>
            <a:chOff x="6629399" y="3265713"/>
            <a:chExt cx="4865913" cy="1352807"/>
          </a:xfrm>
        </p:grpSpPr>
        <p:sp>
          <p:nvSpPr>
            <p:cNvPr id="19" name="Rectangle 18">
              <a:extLst>
                <a:ext uri="{FF2B5EF4-FFF2-40B4-BE49-F238E27FC236}">
                  <a16:creationId xmlns:a16="http://schemas.microsoft.com/office/drawing/2014/main" id="{1C38CE40-0498-5E44-923E-3D0F67B61342}"/>
                </a:ext>
              </a:extLst>
            </p:cNvPr>
            <p:cNvSpPr/>
            <p:nvPr userDrawn="1"/>
          </p:nvSpPr>
          <p:spPr>
            <a:xfrm>
              <a:off x="6629399" y="3282042"/>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C5B19E-3967-244D-B600-658B7EF7AC6D}"/>
                </a:ext>
              </a:extLst>
            </p:cNvPr>
            <p:cNvSpPr/>
            <p:nvPr userDrawn="1"/>
          </p:nvSpPr>
          <p:spPr>
            <a:xfrm>
              <a:off x="7924799" y="3282042"/>
              <a:ext cx="914400" cy="914400"/>
            </a:xfrm>
            <a:prstGeom prst="rect">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41E33E6-A8AD-E14F-B9FB-15A020C2267B}"/>
                </a:ext>
              </a:extLst>
            </p:cNvPr>
            <p:cNvSpPr/>
            <p:nvPr userDrawn="1"/>
          </p:nvSpPr>
          <p:spPr>
            <a:xfrm>
              <a:off x="9220199" y="3282042"/>
              <a:ext cx="914400" cy="914400"/>
            </a:xfrm>
            <a:prstGeom prst="rect">
              <a:avLst/>
            </a:prstGeom>
            <a:solidFill>
              <a:srgbClr val="D2D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F99990D-5C13-8B40-A391-68EDD42763D3}"/>
                </a:ext>
              </a:extLst>
            </p:cNvPr>
            <p:cNvSpPr/>
            <p:nvPr userDrawn="1"/>
          </p:nvSpPr>
          <p:spPr>
            <a:xfrm>
              <a:off x="10515599" y="3265713"/>
              <a:ext cx="914400" cy="914400"/>
            </a:xfrm>
            <a:prstGeom prst="rect">
              <a:avLst/>
            </a:prstGeom>
            <a:solidFill>
              <a:srgbClr val="5D7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8190A09-DDDC-6046-BD9E-D52D62D97261}"/>
                </a:ext>
              </a:extLst>
            </p:cNvPr>
            <p:cNvSpPr txBox="1"/>
            <p:nvPr userDrawn="1"/>
          </p:nvSpPr>
          <p:spPr>
            <a:xfrm>
              <a:off x="6629399" y="4310743"/>
              <a:ext cx="914400" cy="307777"/>
            </a:xfrm>
            <a:prstGeom prst="rect">
              <a:avLst/>
            </a:prstGeom>
            <a:noFill/>
          </p:spPr>
          <p:txBody>
            <a:bodyPr wrap="square" rtlCol="0">
              <a:spAutoFit/>
            </a:bodyPr>
            <a:lstStyle/>
            <a:p>
              <a:pPr algn="ctr"/>
              <a:r>
                <a:rPr lang="en-US" sz="1400"/>
                <a:t>#E87722</a:t>
              </a:r>
            </a:p>
          </p:txBody>
        </p:sp>
        <p:sp>
          <p:nvSpPr>
            <p:cNvPr id="24" name="TextBox 23">
              <a:extLst>
                <a:ext uri="{FF2B5EF4-FFF2-40B4-BE49-F238E27FC236}">
                  <a16:creationId xmlns:a16="http://schemas.microsoft.com/office/drawing/2014/main" id="{0BB889DE-1BFD-1742-9D5C-3D3528459CB4}"/>
                </a:ext>
              </a:extLst>
            </p:cNvPr>
            <p:cNvSpPr txBox="1"/>
            <p:nvPr userDrawn="1"/>
          </p:nvSpPr>
          <p:spPr>
            <a:xfrm>
              <a:off x="7843154" y="4310743"/>
              <a:ext cx="1077688" cy="307777"/>
            </a:xfrm>
            <a:prstGeom prst="rect">
              <a:avLst/>
            </a:prstGeom>
            <a:noFill/>
          </p:spPr>
          <p:txBody>
            <a:bodyPr wrap="square" rtlCol="0">
              <a:spAutoFit/>
            </a:bodyPr>
            <a:lstStyle/>
            <a:p>
              <a:pPr algn="ctr"/>
              <a:r>
                <a:rPr lang="en-US" sz="1400"/>
                <a:t>#2DCCD3</a:t>
              </a:r>
            </a:p>
          </p:txBody>
        </p:sp>
        <p:sp>
          <p:nvSpPr>
            <p:cNvPr id="25" name="TextBox 24">
              <a:extLst>
                <a:ext uri="{FF2B5EF4-FFF2-40B4-BE49-F238E27FC236}">
                  <a16:creationId xmlns:a16="http://schemas.microsoft.com/office/drawing/2014/main" id="{BF4979F1-646B-6A46-AB25-39C85135A247}"/>
                </a:ext>
              </a:extLst>
            </p:cNvPr>
            <p:cNvSpPr txBox="1"/>
            <p:nvPr userDrawn="1"/>
          </p:nvSpPr>
          <p:spPr>
            <a:xfrm>
              <a:off x="9154885" y="4310743"/>
              <a:ext cx="1077688" cy="307777"/>
            </a:xfrm>
            <a:prstGeom prst="rect">
              <a:avLst/>
            </a:prstGeom>
            <a:noFill/>
          </p:spPr>
          <p:txBody>
            <a:bodyPr wrap="square" rtlCol="0">
              <a:spAutoFit/>
            </a:bodyPr>
            <a:lstStyle/>
            <a:p>
              <a:pPr algn="ctr"/>
              <a:r>
                <a:rPr lang="en-US" sz="1400"/>
                <a:t>#D2D755</a:t>
              </a:r>
            </a:p>
          </p:txBody>
        </p:sp>
        <p:sp>
          <p:nvSpPr>
            <p:cNvPr id="26" name="TextBox 25">
              <a:extLst>
                <a:ext uri="{FF2B5EF4-FFF2-40B4-BE49-F238E27FC236}">
                  <a16:creationId xmlns:a16="http://schemas.microsoft.com/office/drawing/2014/main" id="{CCEB6A0A-5A36-6648-93D5-6FC9FF2A730D}"/>
                </a:ext>
              </a:extLst>
            </p:cNvPr>
            <p:cNvSpPr txBox="1"/>
            <p:nvPr userDrawn="1"/>
          </p:nvSpPr>
          <p:spPr>
            <a:xfrm>
              <a:off x="10466611" y="4310743"/>
              <a:ext cx="1028701" cy="307777"/>
            </a:xfrm>
            <a:prstGeom prst="rect">
              <a:avLst/>
            </a:prstGeom>
            <a:noFill/>
          </p:spPr>
          <p:txBody>
            <a:bodyPr wrap="square" rtlCol="0">
              <a:spAutoFit/>
            </a:bodyPr>
            <a:lstStyle/>
            <a:p>
              <a:pPr algn="ctr"/>
              <a:r>
                <a:rPr lang="en-US" sz="1400"/>
                <a:t>#5D7975</a:t>
              </a:r>
            </a:p>
          </p:txBody>
        </p:sp>
      </p:grpSp>
    </p:spTree>
    <p:extLst>
      <p:ext uri="{BB962C8B-B14F-4D97-AF65-F5344CB8AC3E}">
        <p14:creationId xmlns:p14="http://schemas.microsoft.com/office/powerpoint/2010/main" val="16056081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3CE76F-62A7-BE43-BB16-A675AA79F0BB}"/>
              </a:ext>
            </a:extLst>
          </p:cNvPr>
          <p:cNvSpPr/>
          <p:nvPr userDrawn="1"/>
        </p:nvSpPr>
        <p:spPr>
          <a:xfrm>
            <a:off x="0" y="3991335"/>
            <a:ext cx="12188825" cy="2866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E9BCB30-C16C-8D4E-AD15-5EC15692C5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965" y="4507362"/>
            <a:ext cx="1617558" cy="640080"/>
          </a:xfrm>
          <a:prstGeom prst="rect">
            <a:avLst/>
          </a:prstGeom>
        </p:spPr>
      </p:pic>
      <p:pic>
        <p:nvPicPr>
          <p:cNvPr id="5" name="Picture 4">
            <a:extLst>
              <a:ext uri="{FF2B5EF4-FFF2-40B4-BE49-F238E27FC236}">
                <a16:creationId xmlns:a16="http://schemas.microsoft.com/office/drawing/2014/main" id="{492E18B3-4F4F-D04B-AB1D-0C84AD3CB76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59928" y="1316382"/>
            <a:ext cx="1650532" cy="1030229"/>
          </a:xfrm>
          <a:prstGeom prst="rect">
            <a:avLst/>
          </a:prstGeom>
        </p:spPr>
      </p:pic>
      <p:pic>
        <p:nvPicPr>
          <p:cNvPr id="7" name="Picture 6">
            <a:extLst>
              <a:ext uri="{FF2B5EF4-FFF2-40B4-BE49-F238E27FC236}">
                <a16:creationId xmlns:a16="http://schemas.microsoft.com/office/drawing/2014/main" id="{A9804A93-595F-D640-86AF-457F0F3F6C1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3816" y="1511456"/>
            <a:ext cx="1617856" cy="640080"/>
          </a:xfrm>
          <a:prstGeom prst="rect">
            <a:avLst/>
          </a:prstGeom>
        </p:spPr>
      </p:pic>
      <p:pic>
        <p:nvPicPr>
          <p:cNvPr id="11" name="Graphic 10">
            <a:extLst>
              <a:ext uri="{FF2B5EF4-FFF2-40B4-BE49-F238E27FC236}">
                <a16:creationId xmlns:a16="http://schemas.microsoft.com/office/drawing/2014/main" id="{9D15BA47-2B84-E443-ACE5-07967AD3B8E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3944" y="2686386"/>
            <a:ext cx="1714500" cy="1041400"/>
          </a:xfrm>
          <a:prstGeom prst="rect">
            <a:avLst/>
          </a:prstGeom>
        </p:spPr>
      </p:pic>
      <p:pic>
        <p:nvPicPr>
          <p:cNvPr id="13" name="Graphic 12">
            <a:extLst>
              <a:ext uri="{FF2B5EF4-FFF2-40B4-BE49-F238E27FC236}">
                <a16:creationId xmlns:a16="http://schemas.microsoft.com/office/drawing/2014/main" id="{F0162C14-2055-AB4A-AFB1-DC52700E92BB}"/>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43944" y="1310796"/>
            <a:ext cx="1714500" cy="1041400"/>
          </a:xfrm>
          <a:prstGeom prst="rect">
            <a:avLst/>
          </a:prstGeom>
        </p:spPr>
      </p:pic>
      <p:pic>
        <p:nvPicPr>
          <p:cNvPr id="15" name="Graphic 14">
            <a:extLst>
              <a:ext uri="{FF2B5EF4-FFF2-40B4-BE49-F238E27FC236}">
                <a16:creationId xmlns:a16="http://schemas.microsoft.com/office/drawing/2014/main" id="{2C034A77-4164-2D4A-A923-27BC36CC61D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3944" y="5482980"/>
            <a:ext cx="1714500" cy="1041400"/>
          </a:xfrm>
          <a:prstGeom prst="rect">
            <a:avLst/>
          </a:prstGeom>
        </p:spPr>
      </p:pic>
      <p:pic>
        <p:nvPicPr>
          <p:cNvPr id="17" name="Graphic 16">
            <a:extLst>
              <a:ext uri="{FF2B5EF4-FFF2-40B4-BE49-F238E27FC236}">
                <a16:creationId xmlns:a16="http://schemas.microsoft.com/office/drawing/2014/main" id="{6C3A0290-7C19-4A40-A3E3-B1AD1832C02A}"/>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43944" y="4306702"/>
            <a:ext cx="1714500" cy="1041400"/>
          </a:xfrm>
          <a:prstGeom prst="rect">
            <a:avLst/>
          </a:prstGeom>
        </p:spPr>
      </p:pic>
      <p:pic>
        <p:nvPicPr>
          <p:cNvPr id="28" name="Graphic 27">
            <a:extLst>
              <a:ext uri="{FF2B5EF4-FFF2-40B4-BE49-F238E27FC236}">
                <a16:creationId xmlns:a16="http://schemas.microsoft.com/office/drawing/2014/main" id="{3A616F74-DD4C-FC4A-AC30-2B57356DA355}"/>
              </a:ext>
            </a:extLst>
          </p:cNvPr>
          <p:cNvPicPr>
            <a:picLocks noChangeAspect="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88115" y="2664796"/>
            <a:ext cx="1943487" cy="1084580"/>
          </a:xfrm>
          <a:prstGeom prst="rect">
            <a:avLst/>
          </a:prstGeom>
        </p:spPr>
      </p:pic>
      <p:pic>
        <p:nvPicPr>
          <p:cNvPr id="30" name="Graphic 29">
            <a:extLst>
              <a:ext uri="{FF2B5EF4-FFF2-40B4-BE49-F238E27FC236}">
                <a16:creationId xmlns:a16="http://schemas.microsoft.com/office/drawing/2014/main" id="{AC4E11A0-E8E1-BC49-8C43-7961D8CE57D2}"/>
              </a:ext>
            </a:extLst>
          </p:cNvPr>
          <p:cNvPicPr>
            <a:picLocks noChangeAspect="1"/>
          </p:cNvPicPr>
          <p:nvPr userDrawn="1"/>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88115" y="1289206"/>
            <a:ext cx="1943487" cy="1084580"/>
          </a:xfrm>
          <a:prstGeom prst="rect">
            <a:avLst/>
          </a:prstGeom>
        </p:spPr>
      </p:pic>
      <p:pic>
        <p:nvPicPr>
          <p:cNvPr id="32" name="Graphic 31">
            <a:extLst>
              <a:ext uri="{FF2B5EF4-FFF2-40B4-BE49-F238E27FC236}">
                <a16:creationId xmlns:a16="http://schemas.microsoft.com/office/drawing/2014/main" id="{F29DB76D-6BE9-1A4F-A87E-B2183C022885}"/>
              </a:ext>
            </a:extLst>
          </p:cNvPr>
          <p:cNvPicPr>
            <a:picLocks noChangeAspect="1"/>
          </p:cNvPicPr>
          <p:nvPr userDrawn="1"/>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88115" y="5461390"/>
            <a:ext cx="1943487" cy="1084580"/>
          </a:xfrm>
          <a:prstGeom prst="rect">
            <a:avLst/>
          </a:prstGeom>
        </p:spPr>
      </p:pic>
      <p:pic>
        <p:nvPicPr>
          <p:cNvPr id="34" name="Graphic 33">
            <a:extLst>
              <a:ext uri="{FF2B5EF4-FFF2-40B4-BE49-F238E27FC236}">
                <a16:creationId xmlns:a16="http://schemas.microsoft.com/office/drawing/2014/main" id="{F3194667-10CD-3641-BB1E-BE20208844EC}"/>
              </a:ext>
            </a:extLst>
          </p:cNvPr>
          <p:cNvPicPr>
            <a:picLocks noChangeAspect="1"/>
          </p:cNvPicPr>
          <p:nvPr userDrawn="1"/>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88115" y="4285112"/>
            <a:ext cx="1943487" cy="1084580"/>
          </a:xfrm>
          <a:prstGeom prst="rect">
            <a:avLst/>
          </a:prstGeom>
        </p:spPr>
      </p:pic>
      <p:pic>
        <p:nvPicPr>
          <p:cNvPr id="36" name="Picture 35">
            <a:extLst>
              <a:ext uri="{FF2B5EF4-FFF2-40B4-BE49-F238E27FC236}">
                <a16:creationId xmlns:a16="http://schemas.microsoft.com/office/drawing/2014/main" id="{9FC74139-B78F-9B48-8C5A-F442465A5CA6}"/>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452" y="2887046"/>
            <a:ext cx="1604584" cy="640080"/>
          </a:xfrm>
          <a:prstGeom prst="rect">
            <a:avLst/>
          </a:prstGeom>
        </p:spPr>
      </p:pic>
      <p:pic>
        <p:nvPicPr>
          <p:cNvPr id="38" name="Picture 37">
            <a:extLst>
              <a:ext uri="{FF2B5EF4-FFF2-40B4-BE49-F238E27FC236}">
                <a16:creationId xmlns:a16="http://schemas.microsoft.com/office/drawing/2014/main" id="{009B7054-14D5-394F-A7D5-DF791EE5C8E1}"/>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10452" y="5683640"/>
            <a:ext cx="1604584" cy="640080"/>
          </a:xfrm>
          <a:prstGeom prst="rect">
            <a:avLst/>
          </a:prstGeom>
        </p:spPr>
      </p:pic>
      <p:pic>
        <p:nvPicPr>
          <p:cNvPr id="40" name="Picture 39">
            <a:extLst>
              <a:ext uri="{FF2B5EF4-FFF2-40B4-BE49-F238E27FC236}">
                <a16:creationId xmlns:a16="http://schemas.microsoft.com/office/drawing/2014/main" id="{A88FC040-B5FB-C948-A4E5-E2B5AE3E7E5F}"/>
              </a:ext>
            </a:extLst>
          </p:cNvPr>
          <p:cNvPicPr>
            <a:picLocks noChangeAspect="1"/>
          </p:cNvPicPr>
          <p:nvPr userDrawn="1"/>
        </p:nvPicPr>
        <p:blipFill>
          <a:blip r:embed="rId23"/>
          <a:stretch>
            <a:fillRect/>
          </a:stretch>
        </p:blipFill>
        <p:spPr>
          <a:xfrm>
            <a:off x="2959928" y="2694183"/>
            <a:ext cx="1650532" cy="1025807"/>
          </a:xfrm>
          <a:prstGeom prst="rect">
            <a:avLst/>
          </a:prstGeom>
        </p:spPr>
      </p:pic>
      <p:pic>
        <p:nvPicPr>
          <p:cNvPr id="41" name="Picture 40">
            <a:extLst>
              <a:ext uri="{FF2B5EF4-FFF2-40B4-BE49-F238E27FC236}">
                <a16:creationId xmlns:a16="http://schemas.microsoft.com/office/drawing/2014/main" id="{82D0B04B-1E7D-164E-9619-7B0FD98251D4}"/>
              </a:ext>
            </a:extLst>
          </p:cNvPr>
          <p:cNvPicPr>
            <a:picLocks noChangeAspect="1"/>
          </p:cNvPicPr>
          <p:nvPr userDrawn="1"/>
        </p:nvPicPr>
        <p:blipFill>
          <a:blip r:embed="rId24"/>
          <a:stretch>
            <a:fillRect/>
          </a:stretch>
        </p:blipFill>
        <p:spPr>
          <a:xfrm>
            <a:off x="2959928" y="5498962"/>
            <a:ext cx="1624193" cy="1009436"/>
          </a:xfrm>
          <a:prstGeom prst="rect">
            <a:avLst/>
          </a:prstGeom>
        </p:spPr>
      </p:pic>
      <p:pic>
        <p:nvPicPr>
          <p:cNvPr id="42" name="Picture 41">
            <a:extLst>
              <a:ext uri="{FF2B5EF4-FFF2-40B4-BE49-F238E27FC236}">
                <a16:creationId xmlns:a16="http://schemas.microsoft.com/office/drawing/2014/main" id="{BD182FB5-771B-5B46-BF63-A8CCE79921F6}"/>
              </a:ext>
            </a:extLst>
          </p:cNvPr>
          <p:cNvPicPr>
            <a:picLocks noChangeAspect="1"/>
          </p:cNvPicPr>
          <p:nvPr userDrawn="1"/>
        </p:nvPicPr>
        <p:blipFill>
          <a:blip r:embed="rId25"/>
          <a:stretch>
            <a:fillRect/>
          </a:stretch>
        </p:blipFill>
        <p:spPr>
          <a:xfrm>
            <a:off x="2959928" y="4316160"/>
            <a:ext cx="1639660" cy="1022485"/>
          </a:xfrm>
          <a:prstGeom prst="rect">
            <a:avLst/>
          </a:prstGeom>
        </p:spPr>
      </p:pic>
      <p:pic>
        <p:nvPicPr>
          <p:cNvPr id="46" name="Graphic 45">
            <a:extLst>
              <a:ext uri="{FF2B5EF4-FFF2-40B4-BE49-F238E27FC236}">
                <a16:creationId xmlns:a16="http://schemas.microsoft.com/office/drawing/2014/main" id="{F093F5FE-3155-6046-90FB-C598CC079517}"/>
              </a:ext>
            </a:extLst>
          </p:cNvPr>
          <p:cNvPicPr>
            <a:picLocks noChangeAspect="1"/>
          </p:cNvPicPr>
          <p:nvPr userDrawn="1"/>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832927" y="4438039"/>
            <a:ext cx="764882" cy="778726"/>
          </a:xfrm>
          <a:prstGeom prst="rect">
            <a:avLst/>
          </a:prstGeom>
        </p:spPr>
      </p:pic>
      <p:pic>
        <p:nvPicPr>
          <p:cNvPr id="48" name="Graphic 47">
            <a:extLst>
              <a:ext uri="{FF2B5EF4-FFF2-40B4-BE49-F238E27FC236}">
                <a16:creationId xmlns:a16="http://schemas.microsoft.com/office/drawing/2014/main" id="{A567B533-05F1-3640-BBEB-1B6CA63671C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703899" y="5533516"/>
            <a:ext cx="906134" cy="940328"/>
          </a:xfrm>
          <a:prstGeom prst="rect">
            <a:avLst/>
          </a:prstGeom>
        </p:spPr>
      </p:pic>
      <p:pic>
        <p:nvPicPr>
          <p:cNvPr id="50" name="Graphic 49">
            <a:extLst>
              <a:ext uri="{FF2B5EF4-FFF2-40B4-BE49-F238E27FC236}">
                <a16:creationId xmlns:a16="http://schemas.microsoft.com/office/drawing/2014/main" id="{35F3B8C2-B235-D14E-B821-51DF99C84BAF}"/>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477686" y="5317880"/>
            <a:ext cx="1347216" cy="1371600"/>
          </a:xfrm>
          <a:prstGeom prst="rect">
            <a:avLst/>
          </a:prstGeom>
        </p:spPr>
      </p:pic>
      <p:pic>
        <p:nvPicPr>
          <p:cNvPr id="54" name="Graphic 53">
            <a:extLst>
              <a:ext uri="{FF2B5EF4-FFF2-40B4-BE49-F238E27FC236}">
                <a16:creationId xmlns:a16="http://schemas.microsoft.com/office/drawing/2014/main" id="{C093AD71-AE46-8E4A-A1EB-BB43E4754189}"/>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748098" y="2521286"/>
            <a:ext cx="1347216" cy="1371600"/>
          </a:xfrm>
          <a:prstGeom prst="rect">
            <a:avLst/>
          </a:prstGeom>
        </p:spPr>
      </p:pic>
      <p:pic>
        <p:nvPicPr>
          <p:cNvPr id="56" name="Graphic 55">
            <a:extLst>
              <a:ext uri="{FF2B5EF4-FFF2-40B4-BE49-F238E27FC236}">
                <a16:creationId xmlns:a16="http://schemas.microsoft.com/office/drawing/2014/main" id="{E2061AE5-2DF4-1A44-A38F-A53D6562246E}"/>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98148" y="4135478"/>
            <a:ext cx="1347216" cy="1371600"/>
          </a:xfrm>
          <a:prstGeom prst="rect">
            <a:avLst/>
          </a:prstGeom>
        </p:spPr>
      </p:pic>
      <p:pic>
        <p:nvPicPr>
          <p:cNvPr id="58" name="Graphic 57">
            <a:extLst>
              <a:ext uri="{FF2B5EF4-FFF2-40B4-BE49-F238E27FC236}">
                <a16:creationId xmlns:a16="http://schemas.microsoft.com/office/drawing/2014/main" id="{6C7CADC2-DE23-AD4B-B685-B70227B65467}"/>
              </a:ext>
            </a:extLst>
          </p:cNvPr>
          <p:cNvPicPr>
            <a:picLocks noChangeAspect="1"/>
          </p:cNvPicPr>
          <p:nvPr userDrawn="1"/>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477686" y="2775784"/>
            <a:ext cx="1437673" cy="862604"/>
          </a:xfrm>
          <a:prstGeom prst="rect">
            <a:avLst/>
          </a:prstGeom>
        </p:spPr>
      </p:pic>
      <p:pic>
        <p:nvPicPr>
          <p:cNvPr id="59" name="Graphic 58">
            <a:extLst>
              <a:ext uri="{FF2B5EF4-FFF2-40B4-BE49-F238E27FC236}">
                <a16:creationId xmlns:a16="http://schemas.microsoft.com/office/drawing/2014/main" id="{A0776E28-998E-4041-BF33-F89F61772047}"/>
              </a:ext>
            </a:extLst>
          </p:cNvPr>
          <p:cNvPicPr>
            <a:picLocks noChangeAspect="1"/>
          </p:cNvPicPr>
          <p:nvPr userDrawn="1"/>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347070" y="1433683"/>
            <a:ext cx="2713657" cy="795627"/>
          </a:xfrm>
          <a:prstGeom prst="rect">
            <a:avLst/>
          </a:prstGeom>
        </p:spPr>
      </p:pic>
      <p:sp>
        <p:nvSpPr>
          <p:cNvPr id="60" name="Rectangle 59">
            <a:extLst>
              <a:ext uri="{FF2B5EF4-FFF2-40B4-BE49-F238E27FC236}">
                <a16:creationId xmlns:a16="http://schemas.microsoft.com/office/drawing/2014/main" id="{0BDD5228-99F1-9140-A332-F4A63BD88913}"/>
              </a:ext>
            </a:extLst>
          </p:cNvPr>
          <p:cNvSpPr/>
          <p:nvPr userDrawn="1"/>
        </p:nvSpPr>
        <p:spPr>
          <a:xfrm>
            <a:off x="507868" y="395823"/>
            <a:ext cx="11102719" cy="646203"/>
          </a:xfrm>
          <a:prstGeom prst="rect">
            <a:avLst/>
          </a:prstGeom>
        </p:spPr>
        <p:txBody>
          <a:bodyPr wrap="none">
            <a:spAutoFit/>
          </a:bodyPr>
          <a:lstStyle/>
          <a:p>
            <a:pPr algn="l" defTabSz="685629" rtl="0" eaLnBrk="1" latinLnBrk="0" hangingPunct="1">
              <a:spcBef>
                <a:spcPct val="0"/>
              </a:spcBef>
              <a:buNone/>
            </a:pPr>
            <a:r>
              <a:rPr lang="en-US" sz="3599" b="1" kern="1200">
                <a:solidFill>
                  <a:schemeClr val="accent2"/>
                </a:solidFill>
                <a:latin typeface="Georgia" panose="02040502050405020303" pitchFamily="18" charset="0"/>
                <a:ea typeface="+mj-ea"/>
                <a:cs typeface="+mj-cs"/>
              </a:rPr>
              <a:t>Common Logos &amp; TN State Graphic Elements</a:t>
            </a:r>
          </a:p>
        </p:txBody>
      </p:sp>
      <p:sp>
        <p:nvSpPr>
          <p:cNvPr id="61" name="Rectangle 60">
            <a:extLst>
              <a:ext uri="{FF2B5EF4-FFF2-40B4-BE49-F238E27FC236}">
                <a16:creationId xmlns:a16="http://schemas.microsoft.com/office/drawing/2014/main" id="{5501AF59-22F0-A94A-A4B9-FCCE18AABCEB}"/>
              </a:ext>
            </a:extLst>
          </p:cNvPr>
          <p:cNvSpPr/>
          <p:nvPr userDrawn="1"/>
        </p:nvSpPr>
        <p:spPr>
          <a:xfrm>
            <a:off x="0" y="0"/>
            <a:ext cx="30491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543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83741A-8EE6-8C49-8520-6418AED61522}"/>
              </a:ext>
            </a:extLst>
          </p:cNvPr>
          <p:cNvSpPr/>
          <p:nvPr userDrawn="1"/>
        </p:nvSpPr>
        <p:spPr>
          <a:xfrm>
            <a:off x="507868" y="395823"/>
            <a:ext cx="4439036" cy="646203"/>
          </a:xfrm>
          <a:prstGeom prst="rect">
            <a:avLst/>
          </a:prstGeom>
        </p:spPr>
        <p:txBody>
          <a:bodyPr wrap="none">
            <a:spAutoFit/>
          </a:bodyPr>
          <a:lstStyle/>
          <a:p>
            <a:pPr algn="l" defTabSz="685629" rtl="0" eaLnBrk="1" latinLnBrk="0" hangingPunct="1">
              <a:spcBef>
                <a:spcPct val="0"/>
              </a:spcBef>
              <a:buNone/>
            </a:pPr>
            <a:r>
              <a:rPr lang="en-US" sz="3599" b="1" kern="1200">
                <a:solidFill>
                  <a:schemeClr val="accent2"/>
                </a:solidFill>
                <a:latin typeface="Georgia" panose="02040502050405020303" pitchFamily="18" charset="0"/>
                <a:ea typeface="+mj-ea"/>
                <a:cs typeface="+mj-cs"/>
              </a:rPr>
              <a:t>Simple Line Icons</a:t>
            </a:r>
          </a:p>
        </p:txBody>
      </p:sp>
      <p:sp>
        <p:nvSpPr>
          <p:cNvPr id="4" name="Rectangle 3">
            <a:extLst>
              <a:ext uri="{FF2B5EF4-FFF2-40B4-BE49-F238E27FC236}">
                <a16:creationId xmlns:a16="http://schemas.microsoft.com/office/drawing/2014/main" id="{C3DCF5C1-BD21-A74C-B490-EE3167D16572}"/>
              </a:ext>
            </a:extLst>
          </p:cNvPr>
          <p:cNvSpPr/>
          <p:nvPr userDrawn="1"/>
        </p:nvSpPr>
        <p:spPr>
          <a:xfrm>
            <a:off x="0" y="0"/>
            <a:ext cx="30491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0847C2FE-F9EE-2747-8714-AE390CBD053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6190" y="1222787"/>
            <a:ext cx="914400" cy="914400"/>
          </a:xfrm>
          <a:prstGeom prst="rect">
            <a:avLst/>
          </a:prstGeom>
        </p:spPr>
      </p:pic>
      <p:pic>
        <p:nvPicPr>
          <p:cNvPr id="45" name="Graphic 44">
            <a:extLst>
              <a:ext uri="{FF2B5EF4-FFF2-40B4-BE49-F238E27FC236}">
                <a16:creationId xmlns:a16="http://schemas.microsoft.com/office/drawing/2014/main" id="{5C26BFAD-3A11-9346-B82A-3FC99CBF902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32903" y="1222787"/>
            <a:ext cx="914400" cy="914400"/>
          </a:xfrm>
          <a:prstGeom prst="rect">
            <a:avLst/>
          </a:prstGeom>
        </p:spPr>
      </p:pic>
      <p:pic>
        <p:nvPicPr>
          <p:cNvPr id="47" name="Graphic 46">
            <a:extLst>
              <a:ext uri="{FF2B5EF4-FFF2-40B4-BE49-F238E27FC236}">
                <a16:creationId xmlns:a16="http://schemas.microsoft.com/office/drawing/2014/main" id="{B56E5527-D745-B44C-99EA-B3385179A287}"/>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8984" y="1222787"/>
            <a:ext cx="914400" cy="914400"/>
          </a:xfrm>
          <a:prstGeom prst="rect">
            <a:avLst/>
          </a:prstGeom>
        </p:spPr>
      </p:pic>
      <p:pic>
        <p:nvPicPr>
          <p:cNvPr id="49" name="Graphic 48">
            <a:extLst>
              <a:ext uri="{FF2B5EF4-FFF2-40B4-BE49-F238E27FC236}">
                <a16:creationId xmlns:a16="http://schemas.microsoft.com/office/drawing/2014/main" id="{3DFD813B-19B1-A14C-BC4F-511E53CE84C9}"/>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25067" y="1222787"/>
            <a:ext cx="914400" cy="914400"/>
          </a:xfrm>
          <a:prstGeom prst="rect">
            <a:avLst/>
          </a:prstGeom>
        </p:spPr>
      </p:pic>
      <p:pic>
        <p:nvPicPr>
          <p:cNvPr id="51" name="Graphic 50">
            <a:extLst>
              <a:ext uri="{FF2B5EF4-FFF2-40B4-BE49-F238E27FC236}">
                <a16:creationId xmlns:a16="http://schemas.microsoft.com/office/drawing/2014/main" id="{BBB2B73A-7CFB-1F4E-B272-3897B93E75C7}"/>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71149" y="1222787"/>
            <a:ext cx="914400" cy="914400"/>
          </a:xfrm>
          <a:prstGeom prst="rect">
            <a:avLst/>
          </a:prstGeom>
        </p:spPr>
      </p:pic>
      <p:pic>
        <p:nvPicPr>
          <p:cNvPr id="53" name="Graphic 52">
            <a:extLst>
              <a:ext uri="{FF2B5EF4-FFF2-40B4-BE49-F238E27FC236}">
                <a16:creationId xmlns:a16="http://schemas.microsoft.com/office/drawing/2014/main" id="{777AD503-D630-B64F-B271-192C7EE13515}"/>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32168" y="1222787"/>
            <a:ext cx="914400" cy="914400"/>
          </a:xfrm>
          <a:prstGeom prst="rect">
            <a:avLst/>
          </a:prstGeom>
        </p:spPr>
      </p:pic>
      <p:pic>
        <p:nvPicPr>
          <p:cNvPr id="55" name="Graphic 54">
            <a:extLst>
              <a:ext uri="{FF2B5EF4-FFF2-40B4-BE49-F238E27FC236}">
                <a16:creationId xmlns:a16="http://schemas.microsoft.com/office/drawing/2014/main" id="{C8397CF7-4002-5B48-8DE5-07ECF802BAED}"/>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40999" y="1222787"/>
            <a:ext cx="914400" cy="914400"/>
          </a:xfrm>
          <a:prstGeom prst="rect">
            <a:avLst/>
          </a:prstGeom>
        </p:spPr>
      </p:pic>
      <p:pic>
        <p:nvPicPr>
          <p:cNvPr id="57" name="Graphic 56">
            <a:extLst>
              <a:ext uri="{FF2B5EF4-FFF2-40B4-BE49-F238E27FC236}">
                <a16:creationId xmlns:a16="http://schemas.microsoft.com/office/drawing/2014/main" id="{E73C6980-3717-F64B-B02A-A92081A4A16D}"/>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82453" y="1222787"/>
            <a:ext cx="914400" cy="914400"/>
          </a:xfrm>
          <a:prstGeom prst="rect">
            <a:avLst/>
          </a:prstGeom>
        </p:spPr>
      </p:pic>
      <p:pic>
        <p:nvPicPr>
          <p:cNvPr id="59" name="Graphic 58">
            <a:extLst>
              <a:ext uri="{FF2B5EF4-FFF2-40B4-BE49-F238E27FC236}">
                <a16:creationId xmlns:a16="http://schemas.microsoft.com/office/drawing/2014/main" id="{1C8F8964-B374-8F4E-B30F-E62E075E8B7D}"/>
              </a:ext>
            </a:extLst>
          </p:cNvPr>
          <p:cNvPicPr>
            <a:picLocks noChangeAspect="1"/>
          </p:cNvPicPr>
          <p:nvPr userDrawn="1"/>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23912" y="1222787"/>
            <a:ext cx="914400" cy="914400"/>
          </a:xfrm>
          <a:prstGeom prst="rect">
            <a:avLst/>
          </a:prstGeom>
        </p:spPr>
      </p:pic>
      <p:pic>
        <p:nvPicPr>
          <p:cNvPr id="61" name="Graphic 60">
            <a:extLst>
              <a:ext uri="{FF2B5EF4-FFF2-40B4-BE49-F238E27FC236}">
                <a16:creationId xmlns:a16="http://schemas.microsoft.com/office/drawing/2014/main" id="{690C9108-9FCB-144E-BA54-E5D46C142BDC}"/>
              </a:ext>
            </a:extLst>
          </p:cNvPr>
          <p:cNvPicPr>
            <a:picLocks noChangeAspect="1"/>
          </p:cNvPicPr>
          <p:nvPr userDrawn="1"/>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2637" y="1222787"/>
            <a:ext cx="914400" cy="914400"/>
          </a:xfrm>
          <a:prstGeom prst="rect">
            <a:avLst/>
          </a:prstGeom>
        </p:spPr>
      </p:pic>
      <p:pic>
        <p:nvPicPr>
          <p:cNvPr id="63" name="Graphic 62">
            <a:extLst>
              <a:ext uri="{FF2B5EF4-FFF2-40B4-BE49-F238E27FC236}">
                <a16:creationId xmlns:a16="http://schemas.microsoft.com/office/drawing/2014/main" id="{D6EBDDD6-C559-A546-AF9C-911CFE7C9E58}"/>
              </a:ext>
            </a:extLst>
          </p:cNvPr>
          <p:cNvPicPr>
            <a:picLocks noChangeAspect="1"/>
          </p:cNvPicPr>
          <p:nvPr userDrawn="1"/>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78984" y="2480052"/>
            <a:ext cx="914400" cy="914400"/>
          </a:xfrm>
          <a:prstGeom prst="rect">
            <a:avLst/>
          </a:prstGeom>
        </p:spPr>
      </p:pic>
      <p:pic>
        <p:nvPicPr>
          <p:cNvPr id="65" name="Graphic 64">
            <a:extLst>
              <a:ext uri="{FF2B5EF4-FFF2-40B4-BE49-F238E27FC236}">
                <a16:creationId xmlns:a16="http://schemas.microsoft.com/office/drawing/2014/main" id="{C16F62EF-4820-A74A-A8BF-8F6F3BDAEC04}"/>
              </a:ext>
            </a:extLst>
          </p:cNvPr>
          <p:cNvPicPr>
            <a:picLocks noChangeAspect="1"/>
          </p:cNvPicPr>
          <p:nvPr userDrawn="1"/>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25067" y="2480052"/>
            <a:ext cx="914400" cy="914400"/>
          </a:xfrm>
          <a:prstGeom prst="rect">
            <a:avLst/>
          </a:prstGeom>
        </p:spPr>
      </p:pic>
      <p:pic>
        <p:nvPicPr>
          <p:cNvPr id="67" name="Graphic 66">
            <a:extLst>
              <a:ext uri="{FF2B5EF4-FFF2-40B4-BE49-F238E27FC236}">
                <a16:creationId xmlns:a16="http://schemas.microsoft.com/office/drawing/2014/main" id="{FDC65AAD-7E82-1643-9DFE-0FD6CF8D1971}"/>
              </a:ext>
            </a:extLst>
          </p:cNvPr>
          <p:cNvPicPr>
            <a:picLocks noChangeAspect="1"/>
          </p:cNvPicPr>
          <p:nvPr userDrawn="1"/>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71149" y="2480052"/>
            <a:ext cx="914400" cy="914400"/>
          </a:xfrm>
          <a:prstGeom prst="rect">
            <a:avLst/>
          </a:prstGeom>
        </p:spPr>
      </p:pic>
      <p:pic>
        <p:nvPicPr>
          <p:cNvPr id="69" name="Graphic 68">
            <a:extLst>
              <a:ext uri="{FF2B5EF4-FFF2-40B4-BE49-F238E27FC236}">
                <a16:creationId xmlns:a16="http://schemas.microsoft.com/office/drawing/2014/main" id="{1EF710EF-F055-D445-B1BC-8E1CC1F518EF}"/>
              </a:ext>
            </a:extLst>
          </p:cNvPr>
          <p:cNvPicPr>
            <a:picLocks noChangeAspect="1"/>
          </p:cNvPicPr>
          <p:nvPr userDrawn="1"/>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332168" y="2480052"/>
            <a:ext cx="914400" cy="914400"/>
          </a:xfrm>
          <a:prstGeom prst="rect">
            <a:avLst/>
          </a:prstGeom>
        </p:spPr>
      </p:pic>
      <p:pic>
        <p:nvPicPr>
          <p:cNvPr id="71" name="Graphic 70">
            <a:extLst>
              <a:ext uri="{FF2B5EF4-FFF2-40B4-BE49-F238E27FC236}">
                <a16:creationId xmlns:a16="http://schemas.microsoft.com/office/drawing/2014/main" id="{596E828F-AFA3-D944-9C98-0F63F6262A22}"/>
              </a:ext>
            </a:extLst>
          </p:cNvPr>
          <p:cNvPicPr>
            <a:picLocks noChangeAspect="1"/>
          </p:cNvPicPr>
          <p:nvPr userDrawn="1"/>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540999" y="2480052"/>
            <a:ext cx="914400" cy="914400"/>
          </a:xfrm>
          <a:prstGeom prst="rect">
            <a:avLst/>
          </a:prstGeom>
        </p:spPr>
      </p:pic>
      <p:pic>
        <p:nvPicPr>
          <p:cNvPr id="73" name="Graphic 72">
            <a:extLst>
              <a:ext uri="{FF2B5EF4-FFF2-40B4-BE49-F238E27FC236}">
                <a16:creationId xmlns:a16="http://schemas.microsoft.com/office/drawing/2014/main" id="{8E94DE81-7199-8946-B49F-DE7FDF0AEE5F}"/>
              </a:ext>
            </a:extLst>
          </p:cNvPr>
          <p:cNvPicPr>
            <a:picLocks noChangeAspect="1"/>
          </p:cNvPicPr>
          <p:nvPr userDrawn="1"/>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682453" y="2480052"/>
            <a:ext cx="914400" cy="914400"/>
          </a:xfrm>
          <a:prstGeom prst="rect">
            <a:avLst/>
          </a:prstGeom>
        </p:spPr>
      </p:pic>
      <p:pic>
        <p:nvPicPr>
          <p:cNvPr id="75" name="Graphic 74">
            <a:extLst>
              <a:ext uri="{FF2B5EF4-FFF2-40B4-BE49-F238E27FC236}">
                <a16:creationId xmlns:a16="http://schemas.microsoft.com/office/drawing/2014/main" id="{F9656505-310A-FC4D-9B81-910F014B70D7}"/>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23912" y="2480052"/>
            <a:ext cx="914400" cy="914400"/>
          </a:xfrm>
          <a:prstGeom prst="rect">
            <a:avLst/>
          </a:prstGeom>
        </p:spPr>
      </p:pic>
      <p:pic>
        <p:nvPicPr>
          <p:cNvPr id="77" name="Graphic 76">
            <a:extLst>
              <a:ext uri="{FF2B5EF4-FFF2-40B4-BE49-F238E27FC236}">
                <a16:creationId xmlns:a16="http://schemas.microsoft.com/office/drawing/2014/main" id="{D9275CCF-CC2D-5D40-8B3D-1F7599E3B7E6}"/>
              </a:ext>
            </a:extLst>
          </p:cNvPr>
          <p:cNvPicPr>
            <a:picLocks noChangeAspect="1"/>
          </p:cNvPicPr>
          <p:nvPr userDrawn="1"/>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832903" y="2480052"/>
            <a:ext cx="914400" cy="914400"/>
          </a:xfrm>
          <a:prstGeom prst="rect">
            <a:avLst/>
          </a:prstGeom>
        </p:spPr>
      </p:pic>
      <p:pic>
        <p:nvPicPr>
          <p:cNvPr id="79" name="Graphic 78">
            <a:extLst>
              <a:ext uri="{FF2B5EF4-FFF2-40B4-BE49-F238E27FC236}">
                <a16:creationId xmlns:a16="http://schemas.microsoft.com/office/drawing/2014/main" id="{1F9D7853-8551-B14D-A546-DF2B66DD5BBE}"/>
              </a:ext>
            </a:extLst>
          </p:cNvPr>
          <p:cNvPicPr>
            <a:picLocks noChangeAspect="1"/>
          </p:cNvPicPr>
          <p:nvPr userDrawn="1"/>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676190" y="2480052"/>
            <a:ext cx="914400" cy="914400"/>
          </a:xfrm>
          <a:prstGeom prst="rect">
            <a:avLst/>
          </a:prstGeom>
        </p:spPr>
      </p:pic>
      <p:pic>
        <p:nvPicPr>
          <p:cNvPr id="81" name="Graphic 80">
            <a:extLst>
              <a:ext uri="{FF2B5EF4-FFF2-40B4-BE49-F238E27FC236}">
                <a16:creationId xmlns:a16="http://schemas.microsoft.com/office/drawing/2014/main" id="{A6A11B83-FE29-0D47-AD9F-5BD6181A9871}"/>
              </a:ext>
            </a:extLst>
          </p:cNvPr>
          <p:cNvPicPr>
            <a:picLocks noChangeAspect="1"/>
          </p:cNvPicPr>
          <p:nvPr userDrawn="1"/>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72637" y="2480052"/>
            <a:ext cx="914400" cy="914400"/>
          </a:xfrm>
          <a:prstGeom prst="rect">
            <a:avLst/>
          </a:prstGeom>
        </p:spPr>
      </p:pic>
      <p:pic>
        <p:nvPicPr>
          <p:cNvPr id="82" name="Graphic 81">
            <a:extLst>
              <a:ext uri="{FF2B5EF4-FFF2-40B4-BE49-F238E27FC236}">
                <a16:creationId xmlns:a16="http://schemas.microsoft.com/office/drawing/2014/main" id="{66BC2792-2B57-3E47-8702-A196145F6447}"/>
              </a:ext>
            </a:extLst>
          </p:cNvPr>
          <p:cNvPicPr>
            <a:picLocks noChangeAspect="1"/>
          </p:cNvPicPr>
          <p:nvPr userDrawn="1"/>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72637" y="3609761"/>
            <a:ext cx="914400" cy="914400"/>
          </a:xfrm>
          <a:prstGeom prst="rect">
            <a:avLst/>
          </a:prstGeom>
        </p:spPr>
      </p:pic>
      <p:pic>
        <p:nvPicPr>
          <p:cNvPr id="83" name="Graphic 82">
            <a:extLst>
              <a:ext uri="{FF2B5EF4-FFF2-40B4-BE49-F238E27FC236}">
                <a16:creationId xmlns:a16="http://schemas.microsoft.com/office/drawing/2014/main" id="{ECECA867-F1DB-8146-BDD5-B851F0A957AC}"/>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676190" y="3609761"/>
            <a:ext cx="914400" cy="914400"/>
          </a:xfrm>
          <a:prstGeom prst="rect">
            <a:avLst/>
          </a:prstGeom>
        </p:spPr>
      </p:pic>
      <p:pic>
        <p:nvPicPr>
          <p:cNvPr id="84" name="Graphic 83">
            <a:extLst>
              <a:ext uri="{FF2B5EF4-FFF2-40B4-BE49-F238E27FC236}">
                <a16:creationId xmlns:a16="http://schemas.microsoft.com/office/drawing/2014/main" id="{23C02834-9659-364F-A1A6-D796F7E83269}"/>
              </a:ext>
            </a:extLst>
          </p:cNvPr>
          <p:cNvPicPr>
            <a:picLocks noChangeAspect="1"/>
          </p:cNvPicPr>
          <p:nvPr userDrawn="1"/>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832903" y="3609761"/>
            <a:ext cx="914400" cy="914400"/>
          </a:xfrm>
          <a:prstGeom prst="rect">
            <a:avLst/>
          </a:prstGeom>
        </p:spPr>
      </p:pic>
      <p:pic>
        <p:nvPicPr>
          <p:cNvPr id="85" name="Graphic 84">
            <a:extLst>
              <a:ext uri="{FF2B5EF4-FFF2-40B4-BE49-F238E27FC236}">
                <a16:creationId xmlns:a16="http://schemas.microsoft.com/office/drawing/2014/main" id="{5B7DAE9A-BA65-4B4F-AD82-1562C3D92A3D}"/>
              </a:ext>
            </a:extLst>
          </p:cNvPr>
          <p:cNvPicPr>
            <a:picLocks noChangeAspect="1"/>
          </p:cNvPicPr>
          <p:nvPr userDrawn="1"/>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78984" y="3609761"/>
            <a:ext cx="914400" cy="914400"/>
          </a:xfrm>
          <a:prstGeom prst="rect">
            <a:avLst/>
          </a:prstGeom>
        </p:spPr>
      </p:pic>
      <p:pic>
        <p:nvPicPr>
          <p:cNvPr id="86" name="Graphic 85">
            <a:extLst>
              <a:ext uri="{FF2B5EF4-FFF2-40B4-BE49-F238E27FC236}">
                <a16:creationId xmlns:a16="http://schemas.microsoft.com/office/drawing/2014/main" id="{D9D86EDB-A4B7-4E45-A391-F916F71BF6D4}"/>
              </a:ext>
            </a:extLst>
          </p:cNvPr>
          <p:cNvPicPr>
            <a:picLocks noChangeAspect="1"/>
          </p:cNvPicPr>
          <p:nvPr userDrawn="1"/>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125067" y="3609761"/>
            <a:ext cx="914400" cy="914400"/>
          </a:xfrm>
          <a:prstGeom prst="rect">
            <a:avLst/>
          </a:prstGeom>
        </p:spPr>
      </p:pic>
      <p:pic>
        <p:nvPicPr>
          <p:cNvPr id="87" name="Graphic 86">
            <a:extLst>
              <a:ext uri="{FF2B5EF4-FFF2-40B4-BE49-F238E27FC236}">
                <a16:creationId xmlns:a16="http://schemas.microsoft.com/office/drawing/2014/main" id="{9842D526-C7C3-7C47-8F20-3E0291821185}"/>
              </a:ext>
            </a:extLst>
          </p:cNvPr>
          <p:cNvPicPr>
            <a:picLocks noChangeAspect="1"/>
          </p:cNvPicPr>
          <p:nvPr userDrawn="1"/>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71149" y="3609761"/>
            <a:ext cx="914400" cy="914400"/>
          </a:xfrm>
          <a:prstGeom prst="rect">
            <a:avLst/>
          </a:prstGeom>
        </p:spPr>
      </p:pic>
      <p:pic>
        <p:nvPicPr>
          <p:cNvPr id="88" name="Graphic 87">
            <a:extLst>
              <a:ext uri="{FF2B5EF4-FFF2-40B4-BE49-F238E27FC236}">
                <a16:creationId xmlns:a16="http://schemas.microsoft.com/office/drawing/2014/main" id="{3A272E9D-898F-2F4A-A1A1-7D5871A72501}"/>
              </a:ext>
            </a:extLst>
          </p:cNvPr>
          <p:cNvPicPr>
            <a:picLocks noChangeAspect="1"/>
          </p:cNvPicPr>
          <p:nvPr userDrawn="1"/>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332168" y="3609761"/>
            <a:ext cx="914400" cy="914400"/>
          </a:xfrm>
          <a:prstGeom prst="rect">
            <a:avLst/>
          </a:prstGeom>
        </p:spPr>
      </p:pic>
      <p:pic>
        <p:nvPicPr>
          <p:cNvPr id="89" name="Graphic 88">
            <a:extLst>
              <a:ext uri="{FF2B5EF4-FFF2-40B4-BE49-F238E27FC236}">
                <a16:creationId xmlns:a16="http://schemas.microsoft.com/office/drawing/2014/main" id="{821F70A9-707E-F146-94AF-08CC08D56ADD}"/>
              </a:ext>
            </a:extLst>
          </p:cNvPr>
          <p:cNvPicPr>
            <a:picLocks noChangeAspect="1"/>
          </p:cNvPicPr>
          <p:nvPr userDrawn="1"/>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540999" y="3609761"/>
            <a:ext cx="914400" cy="914400"/>
          </a:xfrm>
          <a:prstGeom prst="rect">
            <a:avLst/>
          </a:prstGeom>
        </p:spPr>
      </p:pic>
      <p:pic>
        <p:nvPicPr>
          <p:cNvPr id="90" name="Graphic 89">
            <a:extLst>
              <a:ext uri="{FF2B5EF4-FFF2-40B4-BE49-F238E27FC236}">
                <a16:creationId xmlns:a16="http://schemas.microsoft.com/office/drawing/2014/main" id="{705F3FFA-AAFD-D248-8488-2CD428F07E16}"/>
              </a:ext>
            </a:extLst>
          </p:cNvPr>
          <p:cNvPicPr>
            <a:picLocks noChangeAspect="1"/>
          </p:cNvPicPr>
          <p:nvPr userDrawn="1"/>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682453" y="3609761"/>
            <a:ext cx="914400" cy="914400"/>
          </a:xfrm>
          <a:prstGeom prst="rect">
            <a:avLst/>
          </a:prstGeom>
        </p:spPr>
      </p:pic>
      <p:pic>
        <p:nvPicPr>
          <p:cNvPr id="91" name="Graphic 90">
            <a:extLst>
              <a:ext uri="{FF2B5EF4-FFF2-40B4-BE49-F238E27FC236}">
                <a16:creationId xmlns:a16="http://schemas.microsoft.com/office/drawing/2014/main" id="{FCB6D16B-C3BA-D841-A864-D45B9338AB93}"/>
              </a:ext>
            </a:extLst>
          </p:cNvPr>
          <p:cNvPicPr>
            <a:picLocks noChangeAspect="1"/>
          </p:cNvPicPr>
          <p:nvPr userDrawn="1"/>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823912" y="3609761"/>
            <a:ext cx="914400" cy="914400"/>
          </a:xfrm>
          <a:prstGeom prst="rect">
            <a:avLst/>
          </a:prstGeom>
        </p:spPr>
      </p:pic>
      <p:pic>
        <p:nvPicPr>
          <p:cNvPr id="92" name="Graphic 91">
            <a:extLst>
              <a:ext uri="{FF2B5EF4-FFF2-40B4-BE49-F238E27FC236}">
                <a16:creationId xmlns:a16="http://schemas.microsoft.com/office/drawing/2014/main" id="{ABCB3520-5186-4240-9028-244C570045A5}"/>
              </a:ext>
            </a:extLst>
          </p:cNvPr>
          <p:cNvPicPr>
            <a:picLocks noChangeAspect="1"/>
          </p:cNvPicPr>
          <p:nvPr userDrawn="1"/>
        </p:nvPicPr>
        <p:blipFill>
          <a:blip r:embed="rId62" cstate="print">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72637" y="4651717"/>
            <a:ext cx="914400" cy="914400"/>
          </a:xfrm>
          <a:prstGeom prst="rect">
            <a:avLst/>
          </a:prstGeom>
        </p:spPr>
      </p:pic>
      <p:pic>
        <p:nvPicPr>
          <p:cNvPr id="93" name="Graphic 92">
            <a:extLst>
              <a:ext uri="{FF2B5EF4-FFF2-40B4-BE49-F238E27FC236}">
                <a16:creationId xmlns:a16="http://schemas.microsoft.com/office/drawing/2014/main" id="{02ABCD3B-98EA-A24F-ABC2-3C239E3608FC}"/>
              </a:ext>
            </a:extLst>
          </p:cNvPr>
          <p:cNvPicPr>
            <a:picLocks noChangeAspect="1"/>
          </p:cNvPicPr>
          <p:nvPr userDrawn="1"/>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676190" y="4651717"/>
            <a:ext cx="914400" cy="914400"/>
          </a:xfrm>
          <a:prstGeom prst="rect">
            <a:avLst/>
          </a:prstGeom>
        </p:spPr>
      </p:pic>
      <p:pic>
        <p:nvPicPr>
          <p:cNvPr id="94" name="Graphic 93">
            <a:extLst>
              <a:ext uri="{FF2B5EF4-FFF2-40B4-BE49-F238E27FC236}">
                <a16:creationId xmlns:a16="http://schemas.microsoft.com/office/drawing/2014/main" id="{6BD4A1B1-9913-5F45-9A9F-D62304063346}"/>
              </a:ext>
            </a:extLst>
          </p:cNvPr>
          <p:cNvPicPr>
            <a:picLocks noChangeAspect="1"/>
          </p:cNvPicPr>
          <p:nvPr userDrawn="1"/>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832903" y="4651717"/>
            <a:ext cx="914400" cy="914400"/>
          </a:xfrm>
          <a:prstGeom prst="rect">
            <a:avLst/>
          </a:prstGeom>
        </p:spPr>
      </p:pic>
      <p:pic>
        <p:nvPicPr>
          <p:cNvPr id="95" name="Graphic 94">
            <a:extLst>
              <a:ext uri="{FF2B5EF4-FFF2-40B4-BE49-F238E27FC236}">
                <a16:creationId xmlns:a16="http://schemas.microsoft.com/office/drawing/2014/main" id="{3AFB5711-95F8-AC4A-851D-F489AA8816EB}"/>
              </a:ext>
            </a:extLst>
          </p:cNvPr>
          <p:cNvPicPr>
            <a:picLocks noChangeAspect="1"/>
          </p:cNvPicPr>
          <p:nvPr userDrawn="1"/>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3978984" y="4651717"/>
            <a:ext cx="914400" cy="914400"/>
          </a:xfrm>
          <a:prstGeom prst="rect">
            <a:avLst/>
          </a:prstGeom>
        </p:spPr>
      </p:pic>
      <p:pic>
        <p:nvPicPr>
          <p:cNvPr id="96" name="Graphic 95">
            <a:extLst>
              <a:ext uri="{FF2B5EF4-FFF2-40B4-BE49-F238E27FC236}">
                <a16:creationId xmlns:a16="http://schemas.microsoft.com/office/drawing/2014/main" id="{FC391E16-473D-6343-B56F-386452E3B393}"/>
              </a:ext>
            </a:extLst>
          </p:cNvPr>
          <p:cNvPicPr>
            <a:picLocks noChangeAspect="1"/>
          </p:cNvPicPr>
          <p:nvPr userDrawn="1"/>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5125067" y="4651717"/>
            <a:ext cx="914400" cy="914400"/>
          </a:xfrm>
          <a:prstGeom prst="rect">
            <a:avLst/>
          </a:prstGeom>
        </p:spPr>
      </p:pic>
      <p:pic>
        <p:nvPicPr>
          <p:cNvPr id="97" name="Graphic 96">
            <a:extLst>
              <a:ext uri="{FF2B5EF4-FFF2-40B4-BE49-F238E27FC236}">
                <a16:creationId xmlns:a16="http://schemas.microsoft.com/office/drawing/2014/main" id="{180447E1-D7F4-7E45-B315-3F1423A63C8D}"/>
              </a:ext>
            </a:extLst>
          </p:cNvPr>
          <p:cNvPicPr>
            <a:picLocks noChangeAspect="1"/>
          </p:cNvPicPr>
          <p:nvPr userDrawn="1"/>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6271149" y="4651717"/>
            <a:ext cx="914400" cy="914400"/>
          </a:xfrm>
          <a:prstGeom prst="rect">
            <a:avLst/>
          </a:prstGeom>
        </p:spPr>
      </p:pic>
      <p:pic>
        <p:nvPicPr>
          <p:cNvPr id="98" name="Graphic 97">
            <a:extLst>
              <a:ext uri="{FF2B5EF4-FFF2-40B4-BE49-F238E27FC236}">
                <a16:creationId xmlns:a16="http://schemas.microsoft.com/office/drawing/2014/main" id="{ABA7A3D0-E799-B74F-B62E-906224B9D775}"/>
              </a:ext>
            </a:extLst>
          </p:cNvPr>
          <p:cNvPicPr>
            <a:picLocks noChangeAspect="1"/>
          </p:cNvPicPr>
          <p:nvPr userDrawn="1"/>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7332168" y="4651717"/>
            <a:ext cx="914400" cy="914400"/>
          </a:xfrm>
          <a:prstGeom prst="rect">
            <a:avLst/>
          </a:prstGeom>
        </p:spPr>
      </p:pic>
      <p:pic>
        <p:nvPicPr>
          <p:cNvPr id="99" name="Graphic 98">
            <a:extLst>
              <a:ext uri="{FF2B5EF4-FFF2-40B4-BE49-F238E27FC236}">
                <a16:creationId xmlns:a16="http://schemas.microsoft.com/office/drawing/2014/main" id="{2B86704D-EC58-9543-B25A-EF2FDCAA7C8A}"/>
              </a:ext>
            </a:extLst>
          </p:cNvPr>
          <p:cNvPicPr>
            <a:picLocks noChangeAspect="1"/>
          </p:cNvPicPr>
          <p:nvPr userDrawn="1"/>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8540999" y="4651717"/>
            <a:ext cx="914400" cy="914400"/>
          </a:xfrm>
          <a:prstGeom prst="rect">
            <a:avLst/>
          </a:prstGeom>
        </p:spPr>
      </p:pic>
      <p:pic>
        <p:nvPicPr>
          <p:cNvPr id="100" name="Graphic 99">
            <a:extLst>
              <a:ext uri="{FF2B5EF4-FFF2-40B4-BE49-F238E27FC236}">
                <a16:creationId xmlns:a16="http://schemas.microsoft.com/office/drawing/2014/main" id="{D3CB457F-ABD5-D047-B3D6-8FF93EDE14E4}"/>
              </a:ext>
            </a:extLst>
          </p:cNvPr>
          <p:cNvPicPr>
            <a:picLocks noChangeAspect="1"/>
          </p:cNvPicPr>
          <p:nvPr userDrawn="1"/>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682453" y="4651717"/>
            <a:ext cx="914400" cy="914400"/>
          </a:xfrm>
          <a:prstGeom prst="rect">
            <a:avLst/>
          </a:prstGeom>
        </p:spPr>
      </p:pic>
      <p:pic>
        <p:nvPicPr>
          <p:cNvPr id="101" name="Graphic 100">
            <a:extLst>
              <a:ext uri="{FF2B5EF4-FFF2-40B4-BE49-F238E27FC236}">
                <a16:creationId xmlns:a16="http://schemas.microsoft.com/office/drawing/2014/main" id="{8EAB62DC-2801-6842-A659-C0E0E313F851}"/>
              </a:ext>
            </a:extLst>
          </p:cNvPr>
          <p:cNvPicPr>
            <a:picLocks noChangeAspect="1"/>
          </p:cNvPicPr>
          <p:nvPr userDrawn="1"/>
        </p:nvPicPr>
        <p:blipFill>
          <a:blip r:embed="rId80" cstate="print">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0823912" y="4651717"/>
            <a:ext cx="914400" cy="914400"/>
          </a:xfrm>
          <a:prstGeom prst="rect">
            <a:avLst/>
          </a:prstGeom>
        </p:spPr>
      </p:pic>
      <p:pic>
        <p:nvPicPr>
          <p:cNvPr id="103" name="Graphic 102">
            <a:extLst>
              <a:ext uri="{FF2B5EF4-FFF2-40B4-BE49-F238E27FC236}">
                <a16:creationId xmlns:a16="http://schemas.microsoft.com/office/drawing/2014/main" id="{BE6E5E71-D875-334C-85BE-D72644F9A3C1}"/>
              </a:ext>
            </a:extLst>
          </p:cNvPr>
          <p:cNvPicPr>
            <a:picLocks noChangeAspect="1"/>
          </p:cNvPicPr>
          <p:nvPr userDrawn="1"/>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572637" y="5693673"/>
            <a:ext cx="914400" cy="914400"/>
          </a:xfrm>
          <a:prstGeom prst="rect">
            <a:avLst/>
          </a:prstGeom>
        </p:spPr>
      </p:pic>
      <p:pic>
        <p:nvPicPr>
          <p:cNvPr id="104" name="Graphic 103">
            <a:extLst>
              <a:ext uri="{FF2B5EF4-FFF2-40B4-BE49-F238E27FC236}">
                <a16:creationId xmlns:a16="http://schemas.microsoft.com/office/drawing/2014/main" id="{96A908EB-FC90-0349-85E2-24253A813354}"/>
              </a:ext>
            </a:extLst>
          </p:cNvPr>
          <p:cNvPicPr>
            <a:picLocks noChangeAspect="1"/>
          </p:cNvPicPr>
          <p:nvPr userDrawn="1"/>
        </p:nvPicPr>
        <p:blipFill>
          <a:blip r:embed="rId84" cstate="print">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1676190" y="5693673"/>
            <a:ext cx="914400" cy="914400"/>
          </a:xfrm>
          <a:prstGeom prst="rect">
            <a:avLst/>
          </a:prstGeom>
        </p:spPr>
      </p:pic>
      <p:pic>
        <p:nvPicPr>
          <p:cNvPr id="105" name="Graphic 104">
            <a:extLst>
              <a:ext uri="{FF2B5EF4-FFF2-40B4-BE49-F238E27FC236}">
                <a16:creationId xmlns:a16="http://schemas.microsoft.com/office/drawing/2014/main" id="{53256011-330C-154D-A3EB-F66E34E82494}"/>
              </a:ext>
            </a:extLst>
          </p:cNvPr>
          <p:cNvPicPr>
            <a:picLocks noChangeAspect="1"/>
          </p:cNvPicPr>
          <p:nvPr userDrawn="1"/>
        </p:nvPicPr>
        <p:blipFill>
          <a:blip r:embed="rId86" cstate="print">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832903" y="5693673"/>
            <a:ext cx="914400" cy="914400"/>
          </a:xfrm>
          <a:prstGeom prst="rect">
            <a:avLst/>
          </a:prstGeom>
        </p:spPr>
      </p:pic>
      <p:pic>
        <p:nvPicPr>
          <p:cNvPr id="106" name="Graphic 105">
            <a:extLst>
              <a:ext uri="{FF2B5EF4-FFF2-40B4-BE49-F238E27FC236}">
                <a16:creationId xmlns:a16="http://schemas.microsoft.com/office/drawing/2014/main" id="{6AE98316-AC08-E045-88B4-C79AD32665BE}"/>
              </a:ext>
            </a:extLst>
          </p:cNvPr>
          <p:cNvPicPr>
            <a:picLocks noChangeAspect="1"/>
          </p:cNvPicPr>
          <p:nvPr userDrawn="1"/>
        </p:nvPicPr>
        <p:blipFill>
          <a:blip r:embed="rId88" cstate="print">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3978984" y="5693673"/>
            <a:ext cx="914400" cy="914400"/>
          </a:xfrm>
          <a:prstGeom prst="rect">
            <a:avLst/>
          </a:prstGeom>
        </p:spPr>
      </p:pic>
      <p:pic>
        <p:nvPicPr>
          <p:cNvPr id="107" name="Graphic 106">
            <a:extLst>
              <a:ext uri="{FF2B5EF4-FFF2-40B4-BE49-F238E27FC236}">
                <a16:creationId xmlns:a16="http://schemas.microsoft.com/office/drawing/2014/main" id="{CCD49EDD-6FBD-ED4A-B51F-71BB263CA5A5}"/>
              </a:ext>
            </a:extLst>
          </p:cNvPr>
          <p:cNvPicPr>
            <a:picLocks noChangeAspect="1"/>
          </p:cNvPicPr>
          <p:nvPr userDrawn="1"/>
        </p:nvPicPr>
        <p:blipFill>
          <a:blip r:embed="rId90" cstate="print">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125067" y="5693673"/>
            <a:ext cx="914400" cy="914400"/>
          </a:xfrm>
          <a:prstGeom prst="rect">
            <a:avLst/>
          </a:prstGeom>
        </p:spPr>
      </p:pic>
      <p:pic>
        <p:nvPicPr>
          <p:cNvPr id="108" name="Graphic 107">
            <a:extLst>
              <a:ext uri="{FF2B5EF4-FFF2-40B4-BE49-F238E27FC236}">
                <a16:creationId xmlns:a16="http://schemas.microsoft.com/office/drawing/2014/main" id="{675B0881-9C97-5C47-9020-5B1C64F648CB}"/>
              </a:ext>
            </a:extLst>
          </p:cNvPr>
          <p:cNvPicPr>
            <a:picLocks noChangeAspect="1"/>
          </p:cNvPicPr>
          <p:nvPr userDrawn="1"/>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6271149" y="5693673"/>
            <a:ext cx="914400" cy="914400"/>
          </a:xfrm>
          <a:prstGeom prst="rect">
            <a:avLst/>
          </a:prstGeom>
        </p:spPr>
      </p:pic>
      <p:pic>
        <p:nvPicPr>
          <p:cNvPr id="109" name="Graphic 108">
            <a:extLst>
              <a:ext uri="{FF2B5EF4-FFF2-40B4-BE49-F238E27FC236}">
                <a16:creationId xmlns:a16="http://schemas.microsoft.com/office/drawing/2014/main" id="{863D07FC-FAC4-F24C-8466-7662F216946B}"/>
              </a:ext>
            </a:extLst>
          </p:cNvPr>
          <p:cNvPicPr>
            <a:picLocks noChangeAspect="1"/>
          </p:cNvPicPr>
          <p:nvPr userDrawn="1"/>
        </p:nvPicPr>
        <p:blipFill>
          <a:blip r:embed="rId94" cstate="print">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7332168" y="5693673"/>
            <a:ext cx="914400" cy="914400"/>
          </a:xfrm>
          <a:prstGeom prst="rect">
            <a:avLst/>
          </a:prstGeom>
        </p:spPr>
      </p:pic>
      <p:pic>
        <p:nvPicPr>
          <p:cNvPr id="110" name="Graphic 109">
            <a:extLst>
              <a:ext uri="{FF2B5EF4-FFF2-40B4-BE49-F238E27FC236}">
                <a16:creationId xmlns:a16="http://schemas.microsoft.com/office/drawing/2014/main" id="{430B36E7-16E5-E343-A201-FB9EC16F1D66}"/>
              </a:ext>
            </a:extLst>
          </p:cNvPr>
          <p:cNvPicPr>
            <a:picLocks noChangeAspect="1"/>
          </p:cNvPicPr>
          <p:nvPr userDrawn="1"/>
        </p:nvPicPr>
        <p:blipFill>
          <a:blip r:embed="rId96" cstate="print">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8540999" y="5693673"/>
            <a:ext cx="914400" cy="914400"/>
          </a:xfrm>
          <a:prstGeom prst="rect">
            <a:avLst/>
          </a:prstGeom>
        </p:spPr>
      </p:pic>
      <p:pic>
        <p:nvPicPr>
          <p:cNvPr id="111" name="Graphic 110">
            <a:extLst>
              <a:ext uri="{FF2B5EF4-FFF2-40B4-BE49-F238E27FC236}">
                <a16:creationId xmlns:a16="http://schemas.microsoft.com/office/drawing/2014/main" id="{166E3074-4E63-D841-9C64-A2B62EC5EC38}"/>
              </a:ext>
            </a:extLst>
          </p:cNvPr>
          <p:cNvPicPr>
            <a:picLocks noChangeAspect="1"/>
          </p:cNvPicPr>
          <p:nvPr userDrawn="1"/>
        </p:nvPicPr>
        <p:blipFill>
          <a:blip r:embed="rId98" cstate="print">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682453" y="5693673"/>
            <a:ext cx="914400" cy="914400"/>
          </a:xfrm>
          <a:prstGeom prst="rect">
            <a:avLst/>
          </a:prstGeom>
        </p:spPr>
      </p:pic>
      <p:pic>
        <p:nvPicPr>
          <p:cNvPr id="112" name="Graphic 111">
            <a:extLst>
              <a:ext uri="{FF2B5EF4-FFF2-40B4-BE49-F238E27FC236}">
                <a16:creationId xmlns:a16="http://schemas.microsoft.com/office/drawing/2014/main" id="{3A7D0A86-E0D0-9048-94F4-124EB34EF4E0}"/>
              </a:ext>
            </a:extLst>
          </p:cNvPr>
          <p:cNvPicPr>
            <a:picLocks noChangeAspect="1"/>
          </p:cNvPicPr>
          <p:nvPr userDrawn="1"/>
        </p:nvPicPr>
        <p:blipFill>
          <a:blip r:embed="rId100" cstate="print">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0823912" y="5693673"/>
            <a:ext cx="914400" cy="914400"/>
          </a:xfrm>
          <a:prstGeom prst="rect">
            <a:avLst/>
          </a:prstGeom>
        </p:spPr>
      </p:pic>
    </p:spTree>
    <p:extLst>
      <p:ext uri="{BB962C8B-B14F-4D97-AF65-F5344CB8AC3E}">
        <p14:creationId xmlns:p14="http://schemas.microsoft.com/office/powerpoint/2010/main" val="416688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EL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F2E4B7-C46F-AD40-9112-7FD7C817EC91}"/>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D61F3B-FEB0-E74B-ACDB-565DF90CB1BC}"/>
              </a:ext>
            </a:extLst>
          </p:cNvPr>
          <p:cNvSpPr/>
          <p:nvPr userDrawn="1"/>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7B246E01-911C-974E-BF41-F2CBD335639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2361" y="10510"/>
            <a:ext cx="757333" cy="757333"/>
          </a:xfrm>
          <a:prstGeom prst="rect">
            <a:avLst/>
          </a:prstGeom>
          <a:effectLst/>
        </p:spPr>
      </p:pic>
      <p:sp>
        <p:nvSpPr>
          <p:cNvPr id="6" name="TextBox 5">
            <a:extLst>
              <a:ext uri="{FF2B5EF4-FFF2-40B4-BE49-F238E27FC236}">
                <a16:creationId xmlns:a16="http://schemas.microsoft.com/office/drawing/2014/main" id="{E1CC43AB-73D0-1C4E-B9A8-D6CA1974714E}"/>
              </a:ext>
            </a:extLst>
          </p:cNvPr>
          <p:cNvSpPr txBox="1"/>
          <p:nvPr userDrawn="1"/>
        </p:nvSpPr>
        <p:spPr>
          <a:xfrm>
            <a:off x="799576" y="138445"/>
            <a:ext cx="3235127" cy="646331"/>
          </a:xfrm>
          <a:prstGeom prst="rect">
            <a:avLst/>
          </a:prstGeom>
          <a:noFill/>
        </p:spPr>
        <p:txBody>
          <a:bodyPr wrap="square" rtlCol="0">
            <a:spAutoFit/>
          </a:bodyPr>
          <a:lstStyle/>
          <a:p>
            <a:r>
              <a:rPr lang="en-US" sz="3600" b="1" dirty="0">
                <a:solidFill>
                  <a:schemeClr val="bg1"/>
                </a:solidFill>
              </a:rPr>
              <a:t>ELA: </a:t>
            </a:r>
            <a:r>
              <a:rPr lang="en-US" sz="3600" b="0" dirty="0">
                <a:solidFill>
                  <a:schemeClr val="bg1"/>
                </a:solidFill>
              </a:rPr>
              <a:t>Grade 4</a:t>
            </a:r>
          </a:p>
        </p:txBody>
      </p:sp>
      <p:sp>
        <p:nvSpPr>
          <p:cNvPr id="10" name="Title 47">
            <a:extLst>
              <a:ext uri="{FF2B5EF4-FFF2-40B4-BE49-F238E27FC236}">
                <a16:creationId xmlns:a16="http://schemas.microsoft.com/office/drawing/2014/main" id="{DD08E310-DE00-294B-8E84-BAE787C4CA18}"/>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dirty="0"/>
              <a:t>Click to edit Master title style</a:t>
            </a:r>
          </a:p>
        </p:txBody>
      </p:sp>
      <p:sp>
        <p:nvSpPr>
          <p:cNvPr id="13" name="Rectangle 12">
            <a:extLst>
              <a:ext uri="{FF2B5EF4-FFF2-40B4-BE49-F238E27FC236}">
                <a16:creationId xmlns:a16="http://schemas.microsoft.com/office/drawing/2014/main" id="{CAA0B130-6259-EA4E-8B84-382BBBBE2EE5}"/>
              </a:ext>
            </a:extLst>
          </p:cNvPr>
          <p:cNvSpPr/>
          <p:nvPr userDrawn="1"/>
        </p:nvSpPr>
        <p:spPr>
          <a:xfrm>
            <a:off x="8479545" y="833902"/>
            <a:ext cx="1682824" cy="461665"/>
          </a:xfrm>
          <a:prstGeom prst="rect">
            <a:avLst/>
          </a:prstGeom>
        </p:spPr>
        <p:txBody>
          <a:bodyPr wrap="square">
            <a:spAutoFit/>
          </a:bodyPr>
          <a:lstStyle/>
          <a:p>
            <a:pPr algn="r"/>
            <a:r>
              <a:rPr lang="en-US" sz="1200" dirty="0">
                <a:solidFill>
                  <a:schemeClr val="accent2"/>
                </a:solidFill>
              </a:rPr>
              <a:t>2022 TCAP District </a:t>
            </a:r>
            <a:br>
              <a:rPr lang="en-US" sz="1200" dirty="0">
                <a:solidFill>
                  <a:schemeClr val="accent2"/>
                </a:solidFill>
              </a:rPr>
            </a:br>
            <a:r>
              <a:rPr lang="en-US" sz="1200" b="1" dirty="0">
                <a:solidFill>
                  <a:schemeClr val="accent2"/>
                </a:solidFill>
              </a:rPr>
              <a:t>Participation Rate</a:t>
            </a:r>
          </a:p>
        </p:txBody>
      </p:sp>
      <p:sp>
        <p:nvSpPr>
          <p:cNvPr id="21" name="Oval 20">
            <a:extLst>
              <a:ext uri="{FF2B5EF4-FFF2-40B4-BE49-F238E27FC236}">
                <a16:creationId xmlns:a16="http://schemas.microsoft.com/office/drawing/2014/main" id="{0C74F28B-A01E-AF4A-93FF-3711D39BB989}"/>
              </a:ext>
            </a:extLst>
          </p:cNvPr>
          <p:cNvSpPr/>
          <p:nvPr userDrawn="1"/>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F962FEE-10C3-6A42-A78D-444039575439}"/>
              </a:ext>
            </a:extLst>
          </p:cNvPr>
          <p:cNvSpPr txBox="1"/>
          <p:nvPr userDrawn="1"/>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25" name="TextBox 24">
            <a:extLst>
              <a:ext uri="{FF2B5EF4-FFF2-40B4-BE49-F238E27FC236}">
                <a16:creationId xmlns:a16="http://schemas.microsoft.com/office/drawing/2014/main" id="{C15E43F6-ED75-A54A-A073-EE12C74BF34B}"/>
              </a:ext>
            </a:extLst>
          </p:cNvPr>
          <p:cNvSpPr txBox="1"/>
          <p:nvPr userDrawn="1"/>
        </p:nvSpPr>
        <p:spPr>
          <a:xfrm>
            <a:off x="4955225" y="1541905"/>
            <a:ext cx="4292933" cy="338554"/>
          </a:xfrm>
          <a:prstGeom prst="rect">
            <a:avLst/>
          </a:prstGeom>
          <a:noFill/>
        </p:spPr>
        <p:txBody>
          <a:bodyPr wrap="square" lIns="91440" tIns="45720" rIns="91440" bIns="45720" rtlCol="0" anchor="t">
            <a:spAutoFit/>
          </a:bodyPr>
          <a:lstStyle/>
          <a:p>
            <a:r>
              <a:rPr lang="en-US" sz="1600" b="1"/>
              <a:t>District Student Group Proficiency</a:t>
            </a:r>
            <a:endParaRPr lang="en-US" sz="1600"/>
          </a:p>
        </p:txBody>
      </p:sp>
      <p:sp>
        <p:nvSpPr>
          <p:cNvPr id="35" name="Rectangle 34">
            <a:extLst>
              <a:ext uri="{FF2B5EF4-FFF2-40B4-BE49-F238E27FC236}">
                <a16:creationId xmlns:a16="http://schemas.microsoft.com/office/drawing/2014/main" id="{F1DC88D7-599C-D148-B55F-350FB03643D9}"/>
              </a:ext>
            </a:extLst>
          </p:cNvPr>
          <p:cNvSpPr/>
          <p:nvPr userDrawn="1"/>
        </p:nvSpPr>
        <p:spPr>
          <a:xfrm>
            <a:off x="10171393" y="2081350"/>
            <a:ext cx="1739225" cy="307777"/>
          </a:xfrm>
          <a:prstGeom prst="rect">
            <a:avLst/>
          </a:prstGeom>
        </p:spPr>
        <p:txBody>
          <a:bodyPr wrap="square">
            <a:spAutoFit/>
          </a:bodyPr>
          <a:lstStyle/>
          <a:p>
            <a:r>
              <a:rPr lang="en-US" sz="1400" b="1" dirty="0"/>
              <a:t>2022 Proficiency</a:t>
            </a:r>
            <a:endParaRPr lang="en-US" sz="1400" dirty="0"/>
          </a:p>
        </p:txBody>
      </p:sp>
      <p:sp>
        <p:nvSpPr>
          <p:cNvPr id="36" name="TextBox 35">
            <a:extLst>
              <a:ext uri="{FF2B5EF4-FFF2-40B4-BE49-F238E27FC236}">
                <a16:creationId xmlns:a16="http://schemas.microsoft.com/office/drawing/2014/main" id="{22895AC3-69D2-8D43-8C2B-040557E1C722}"/>
              </a:ext>
            </a:extLst>
          </p:cNvPr>
          <p:cNvSpPr txBox="1"/>
          <p:nvPr userDrawn="1"/>
        </p:nvSpPr>
        <p:spPr>
          <a:xfrm>
            <a:off x="10212668" y="3477184"/>
            <a:ext cx="1000896" cy="261610"/>
          </a:xfrm>
          <a:prstGeom prst="rect">
            <a:avLst/>
          </a:prstGeom>
          <a:noFill/>
        </p:spPr>
        <p:txBody>
          <a:bodyPr wrap="square" rtlCol="0">
            <a:spAutoFit/>
          </a:bodyPr>
          <a:lstStyle/>
          <a:p>
            <a:r>
              <a:rPr lang="en-US" sz="1050"/>
              <a:t>Asian</a:t>
            </a:r>
          </a:p>
        </p:txBody>
      </p:sp>
      <p:sp>
        <p:nvSpPr>
          <p:cNvPr id="37" name="TextBox 36">
            <a:extLst>
              <a:ext uri="{FF2B5EF4-FFF2-40B4-BE49-F238E27FC236}">
                <a16:creationId xmlns:a16="http://schemas.microsoft.com/office/drawing/2014/main" id="{924EF9C4-8A49-C447-AAFD-DE903DAF9FBB}"/>
              </a:ext>
            </a:extLst>
          </p:cNvPr>
          <p:cNvSpPr txBox="1"/>
          <p:nvPr userDrawn="1"/>
        </p:nvSpPr>
        <p:spPr>
          <a:xfrm>
            <a:off x="10212668" y="4688199"/>
            <a:ext cx="1000895" cy="261610"/>
          </a:xfrm>
          <a:prstGeom prst="rect">
            <a:avLst/>
          </a:prstGeom>
          <a:noFill/>
        </p:spPr>
        <p:txBody>
          <a:bodyPr wrap="square" rtlCol="0">
            <a:spAutoFit/>
          </a:bodyPr>
          <a:lstStyle/>
          <a:p>
            <a:r>
              <a:rPr lang="en-US" sz="1050"/>
              <a:t>White</a:t>
            </a:r>
          </a:p>
        </p:txBody>
      </p:sp>
      <p:sp>
        <p:nvSpPr>
          <p:cNvPr id="38" name="TextBox 37">
            <a:extLst>
              <a:ext uri="{FF2B5EF4-FFF2-40B4-BE49-F238E27FC236}">
                <a16:creationId xmlns:a16="http://schemas.microsoft.com/office/drawing/2014/main" id="{30E46742-963F-9E44-91C4-FA71DFA8444A}"/>
              </a:ext>
            </a:extLst>
          </p:cNvPr>
          <p:cNvSpPr txBox="1"/>
          <p:nvPr userDrawn="1"/>
        </p:nvSpPr>
        <p:spPr>
          <a:xfrm>
            <a:off x="10212668" y="2895687"/>
            <a:ext cx="1000895" cy="415498"/>
          </a:xfrm>
          <a:prstGeom prst="rect">
            <a:avLst/>
          </a:prstGeom>
          <a:noFill/>
        </p:spPr>
        <p:txBody>
          <a:bodyPr wrap="square" rtlCol="0">
            <a:spAutoFit/>
          </a:bodyPr>
          <a:lstStyle/>
          <a:p>
            <a:r>
              <a:rPr lang="en-US" sz="1050"/>
              <a:t>All District Students</a:t>
            </a:r>
          </a:p>
        </p:txBody>
      </p:sp>
      <p:sp>
        <p:nvSpPr>
          <p:cNvPr id="39" name="TextBox 38">
            <a:extLst>
              <a:ext uri="{FF2B5EF4-FFF2-40B4-BE49-F238E27FC236}">
                <a16:creationId xmlns:a16="http://schemas.microsoft.com/office/drawing/2014/main" id="{4467BD8B-2C35-5F45-B152-4233530D46FE}"/>
              </a:ext>
            </a:extLst>
          </p:cNvPr>
          <p:cNvSpPr txBox="1"/>
          <p:nvPr userDrawn="1"/>
        </p:nvSpPr>
        <p:spPr>
          <a:xfrm>
            <a:off x="10212668" y="2411728"/>
            <a:ext cx="1000895" cy="415498"/>
          </a:xfrm>
          <a:prstGeom prst="rect">
            <a:avLst/>
          </a:prstGeom>
          <a:noFill/>
        </p:spPr>
        <p:txBody>
          <a:bodyPr wrap="square" rtlCol="0">
            <a:spAutoFit/>
          </a:bodyPr>
          <a:lstStyle/>
          <a:p>
            <a:r>
              <a:rPr lang="en-US" sz="1050" dirty="0"/>
              <a:t>All TN</a:t>
            </a:r>
            <a:br>
              <a:rPr lang="en-US" sz="1050" dirty="0"/>
            </a:br>
            <a:r>
              <a:rPr lang="en-US" sz="1050" dirty="0"/>
              <a:t>Students</a:t>
            </a:r>
          </a:p>
        </p:txBody>
      </p:sp>
      <p:sp>
        <p:nvSpPr>
          <p:cNvPr id="40" name="TextBox 39">
            <a:extLst>
              <a:ext uri="{FF2B5EF4-FFF2-40B4-BE49-F238E27FC236}">
                <a16:creationId xmlns:a16="http://schemas.microsoft.com/office/drawing/2014/main" id="{43B8BEF8-C016-9040-B871-BC3F05818E03}"/>
              </a:ext>
            </a:extLst>
          </p:cNvPr>
          <p:cNvSpPr txBox="1"/>
          <p:nvPr userDrawn="1"/>
        </p:nvSpPr>
        <p:spPr>
          <a:xfrm>
            <a:off x="10212668" y="5025424"/>
            <a:ext cx="1134334" cy="415498"/>
          </a:xfrm>
          <a:prstGeom prst="rect">
            <a:avLst/>
          </a:prstGeom>
          <a:noFill/>
        </p:spPr>
        <p:txBody>
          <a:bodyPr wrap="square" rtlCol="0">
            <a:spAutoFit/>
          </a:bodyPr>
          <a:lstStyle/>
          <a:p>
            <a:r>
              <a:rPr lang="en-US" sz="1050"/>
              <a:t>Economically</a:t>
            </a:r>
            <a:br>
              <a:rPr lang="en-US" sz="1050"/>
            </a:br>
            <a:r>
              <a:rPr lang="en-US" sz="1050"/>
              <a:t>Disadvantaged</a:t>
            </a:r>
          </a:p>
        </p:txBody>
      </p:sp>
      <p:sp>
        <p:nvSpPr>
          <p:cNvPr id="41" name="TextBox 40">
            <a:extLst>
              <a:ext uri="{FF2B5EF4-FFF2-40B4-BE49-F238E27FC236}">
                <a16:creationId xmlns:a16="http://schemas.microsoft.com/office/drawing/2014/main" id="{99B388FF-2BBD-1B48-A614-C03CA8F8947A}"/>
              </a:ext>
            </a:extLst>
          </p:cNvPr>
          <p:cNvSpPr txBox="1"/>
          <p:nvPr userDrawn="1"/>
        </p:nvSpPr>
        <p:spPr>
          <a:xfrm>
            <a:off x="10212668" y="4181035"/>
            <a:ext cx="1000895" cy="415498"/>
          </a:xfrm>
          <a:prstGeom prst="rect">
            <a:avLst/>
          </a:prstGeom>
          <a:noFill/>
        </p:spPr>
        <p:txBody>
          <a:bodyPr wrap="square" rtlCol="0">
            <a:spAutoFit/>
          </a:bodyPr>
          <a:lstStyle/>
          <a:p>
            <a:r>
              <a:rPr lang="en-US" sz="1050"/>
              <a:t>Hispanic / Latino</a:t>
            </a:r>
          </a:p>
        </p:txBody>
      </p:sp>
      <p:sp>
        <p:nvSpPr>
          <p:cNvPr id="42" name="TextBox 41">
            <a:extLst>
              <a:ext uri="{FF2B5EF4-FFF2-40B4-BE49-F238E27FC236}">
                <a16:creationId xmlns:a16="http://schemas.microsoft.com/office/drawing/2014/main" id="{F4956C74-0995-664F-AB2F-9B574526E180}"/>
              </a:ext>
            </a:extLst>
          </p:cNvPr>
          <p:cNvSpPr txBox="1"/>
          <p:nvPr userDrawn="1"/>
        </p:nvSpPr>
        <p:spPr>
          <a:xfrm>
            <a:off x="10212668" y="5458698"/>
            <a:ext cx="1205305" cy="415498"/>
          </a:xfrm>
          <a:prstGeom prst="rect">
            <a:avLst/>
          </a:prstGeom>
          <a:noFill/>
        </p:spPr>
        <p:txBody>
          <a:bodyPr wrap="square" rtlCol="0">
            <a:spAutoFit/>
          </a:bodyPr>
          <a:lstStyle/>
          <a:p>
            <a:r>
              <a:rPr lang="en-US" sz="1050"/>
              <a:t>Students w Disabilities</a:t>
            </a:r>
          </a:p>
        </p:txBody>
      </p:sp>
      <p:sp>
        <p:nvSpPr>
          <p:cNvPr id="43" name="TextBox 42">
            <a:extLst>
              <a:ext uri="{FF2B5EF4-FFF2-40B4-BE49-F238E27FC236}">
                <a16:creationId xmlns:a16="http://schemas.microsoft.com/office/drawing/2014/main" id="{EDCD3521-1ACC-3148-A570-3A7CA1C7086E}"/>
              </a:ext>
            </a:extLst>
          </p:cNvPr>
          <p:cNvSpPr txBox="1"/>
          <p:nvPr userDrawn="1"/>
        </p:nvSpPr>
        <p:spPr>
          <a:xfrm>
            <a:off x="10212668" y="3740231"/>
            <a:ext cx="1157713" cy="415498"/>
          </a:xfrm>
          <a:prstGeom prst="rect">
            <a:avLst/>
          </a:prstGeom>
          <a:noFill/>
        </p:spPr>
        <p:txBody>
          <a:bodyPr wrap="square" rtlCol="0">
            <a:spAutoFit/>
          </a:bodyPr>
          <a:lstStyle/>
          <a:p>
            <a:r>
              <a:rPr lang="en-US" sz="1050"/>
              <a:t>Black / African</a:t>
            </a:r>
            <a:br>
              <a:rPr lang="en-US" sz="1050"/>
            </a:br>
            <a:r>
              <a:rPr lang="en-US" sz="1050"/>
              <a:t>American</a:t>
            </a:r>
          </a:p>
        </p:txBody>
      </p:sp>
      <p:sp>
        <p:nvSpPr>
          <p:cNvPr id="44" name="TextBox 43">
            <a:extLst>
              <a:ext uri="{FF2B5EF4-FFF2-40B4-BE49-F238E27FC236}">
                <a16:creationId xmlns:a16="http://schemas.microsoft.com/office/drawing/2014/main" id="{AE24202C-F410-F84B-911F-4470FF8CEC77}"/>
              </a:ext>
            </a:extLst>
          </p:cNvPr>
          <p:cNvSpPr txBox="1"/>
          <p:nvPr userDrawn="1"/>
        </p:nvSpPr>
        <p:spPr>
          <a:xfrm>
            <a:off x="10212668" y="5915689"/>
            <a:ext cx="1157713" cy="415498"/>
          </a:xfrm>
          <a:prstGeom prst="rect">
            <a:avLst/>
          </a:prstGeom>
          <a:noFill/>
        </p:spPr>
        <p:txBody>
          <a:bodyPr wrap="square" rtlCol="0">
            <a:spAutoFit/>
          </a:bodyPr>
          <a:lstStyle/>
          <a:p>
            <a:r>
              <a:rPr lang="en-US" sz="1050"/>
              <a:t>English Learners</a:t>
            </a:r>
          </a:p>
        </p:txBody>
      </p:sp>
      <p:cxnSp>
        <p:nvCxnSpPr>
          <p:cNvPr id="45" name="Straight Connector 44">
            <a:extLst>
              <a:ext uri="{FF2B5EF4-FFF2-40B4-BE49-F238E27FC236}">
                <a16:creationId xmlns:a16="http://schemas.microsoft.com/office/drawing/2014/main" id="{99AAC561-1D0F-CE49-BDC5-262662246B69}"/>
              </a:ext>
            </a:extLst>
          </p:cNvPr>
          <p:cNvCxnSpPr>
            <a:cxnSpLocks/>
          </p:cNvCxnSpPr>
          <p:nvPr userDrawn="1"/>
        </p:nvCxnSpPr>
        <p:spPr>
          <a:xfrm>
            <a:off x="10283788" y="3691550"/>
            <a:ext cx="4978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92C6D4-80CB-CF44-B683-D4EF29F16D55}"/>
              </a:ext>
            </a:extLst>
          </p:cNvPr>
          <p:cNvCxnSpPr>
            <a:cxnSpLocks/>
          </p:cNvCxnSpPr>
          <p:nvPr userDrawn="1"/>
        </p:nvCxnSpPr>
        <p:spPr>
          <a:xfrm>
            <a:off x="10283788" y="4889582"/>
            <a:ext cx="49784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4C07842-77BE-1B46-BB15-52E9B6691366}"/>
              </a:ext>
            </a:extLst>
          </p:cNvPr>
          <p:cNvCxnSpPr>
            <a:cxnSpLocks/>
          </p:cNvCxnSpPr>
          <p:nvPr userDrawn="1"/>
        </p:nvCxnSpPr>
        <p:spPr>
          <a:xfrm>
            <a:off x="10283788" y="3290662"/>
            <a:ext cx="4978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83EAA8-1D01-314D-92E2-1244D6F9CF31}"/>
              </a:ext>
            </a:extLst>
          </p:cNvPr>
          <p:cNvCxnSpPr>
            <a:cxnSpLocks/>
          </p:cNvCxnSpPr>
          <p:nvPr userDrawn="1"/>
        </p:nvCxnSpPr>
        <p:spPr>
          <a:xfrm>
            <a:off x="10283788" y="2817870"/>
            <a:ext cx="49784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720315-5102-BF4F-BDCD-448077E08993}"/>
              </a:ext>
            </a:extLst>
          </p:cNvPr>
          <p:cNvCxnSpPr>
            <a:cxnSpLocks/>
          </p:cNvCxnSpPr>
          <p:nvPr userDrawn="1"/>
        </p:nvCxnSpPr>
        <p:spPr>
          <a:xfrm>
            <a:off x="10283788" y="5411827"/>
            <a:ext cx="497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4544A5-3F1D-B844-B1D4-06CB17AD865B}"/>
              </a:ext>
            </a:extLst>
          </p:cNvPr>
          <p:cNvCxnSpPr>
            <a:cxnSpLocks/>
          </p:cNvCxnSpPr>
          <p:nvPr userDrawn="1"/>
        </p:nvCxnSpPr>
        <p:spPr>
          <a:xfrm>
            <a:off x="10283788" y="4584174"/>
            <a:ext cx="49784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158A7A-B874-F149-B3D6-940F30EE44C0}"/>
              </a:ext>
            </a:extLst>
          </p:cNvPr>
          <p:cNvCxnSpPr>
            <a:cxnSpLocks/>
          </p:cNvCxnSpPr>
          <p:nvPr userDrawn="1"/>
        </p:nvCxnSpPr>
        <p:spPr>
          <a:xfrm>
            <a:off x="10283788" y="5853876"/>
            <a:ext cx="49784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58BAB0-9046-154A-9021-29DEEA77370D}"/>
              </a:ext>
            </a:extLst>
          </p:cNvPr>
          <p:cNvCxnSpPr>
            <a:cxnSpLocks/>
          </p:cNvCxnSpPr>
          <p:nvPr userDrawn="1"/>
        </p:nvCxnSpPr>
        <p:spPr>
          <a:xfrm>
            <a:off x="10283788" y="4119375"/>
            <a:ext cx="49784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16153-5954-3F4B-B9FD-D99CBCA1ABC2}"/>
              </a:ext>
            </a:extLst>
          </p:cNvPr>
          <p:cNvCxnSpPr>
            <a:cxnSpLocks/>
          </p:cNvCxnSpPr>
          <p:nvPr userDrawn="1"/>
        </p:nvCxnSpPr>
        <p:spPr>
          <a:xfrm>
            <a:off x="10283788" y="6310867"/>
            <a:ext cx="4978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C27F1C8-7CB8-0746-9E4A-E9811CA5C899}"/>
              </a:ext>
            </a:extLst>
          </p:cNvPr>
          <p:cNvSpPr/>
          <p:nvPr userDrawn="1"/>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66" name="Chart Placeholder 7">
            <a:extLst>
              <a:ext uri="{FF2B5EF4-FFF2-40B4-BE49-F238E27FC236}">
                <a16:creationId xmlns:a16="http://schemas.microsoft.com/office/drawing/2014/main" id="{17FD805B-2909-914E-8A0F-6B1BCAFD1C65}"/>
              </a:ext>
            </a:extLst>
          </p:cNvPr>
          <p:cNvSpPr>
            <a:spLocks noGrp="1"/>
          </p:cNvSpPr>
          <p:nvPr>
            <p:ph type="chart" sz="quarter" idx="11"/>
          </p:nvPr>
        </p:nvSpPr>
        <p:spPr>
          <a:xfrm>
            <a:off x="10067910" y="-33445"/>
            <a:ext cx="1719072" cy="1719072"/>
          </a:xfrm>
        </p:spPr>
        <p:txBody>
          <a:bodyPr/>
          <a:lstStyle/>
          <a:p>
            <a:endParaRPr lang="en-US" dirty="0"/>
          </a:p>
        </p:txBody>
      </p:sp>
      <p:sp>
        <p:nvSpPr>
          <p:cNvPr id="70" name="Chart Placeholder 7">
            <a:extLst>
              <a:ext uri="{FF2B5EF4-FFF2-40B4-BE49-F238E27FC236}">
                <a16:creationId xmlns:a16="http://schemas.microsoft.com/office/drawing/2014/main" id="{11C108C4-47F5-2142-9C83-A2D2136BB5F4}"/>
              </a:ext>
            </a:extLst>
          </p:cNvPr>
          <p:cNvSpPr>
            <a:spLocks noGrp="1"/>
          </p:cNvSpPr>
          <p:nvPr>
            <p:ph type="chart" sz="quarter" idx="12"/>
          </p:nvPr>
        </p:nvSpPr>
        <p:spPr>
          <a:xfrm>
            <a:off x="260920" y="1878255"/>
            <a:ext cx="4525705" cy="4145843"/>
          </a:xfrm>
        </p:spPr>
        <p:txBody>
          <a:bodyPr/>
          <a:lstStyle/>
          <a:p>
            <a:endParaRPr lang="en-US"/>
          </a:p>
        </p:txBody>
      </p:sp>
      <p:sp>
        <p:nvSpPr>
          <p:cNvPr id="72" name="Chart Placeholder 7">
            <a:extLst>
              <a:ext uri="{FF2B5EF4-FFF2-40B4-BE49-F238E27FC236}">
                <a16:creationId xmlns:a16="http://schemas.microsoft.com/office/drawing/2014/main" id="{7AC7C531-A41F-6B47-B600-2ABA474F959E}"/>
              </a:ext>
            </a:extLst>
          </p:cNvPr>
          <p:cNvSpPr>
            <a:spLocks noGrp="1"/>
          </p:cNvSpPr>
          <p:nvPr>
            <p:ph type="chart" sz="quarter" idx="13"/>
          </p:nvPr>
        </p:nvSpPr>
        <p:spPr>
          <a:xfrm>
            <a:off x="4955039" y="1878255"/>
            <a:ext cx="4896813" cy="4145843"/>
          </a:xfrm>
        </p:spPr>
        <p:txBody>
          <a:bodyPr/>
          <a:lstStyle/>
          <a:p>
            <a:endParaRPr lang="en-US"/>
          </a:p>
        </p:txBody>
      </p:sp>
      <p:sp>
        <p:nvSpPr>
          <p:cNvPr id="7" name="Text Placeholder 6">
            <a:extLst>
              <a:ext uri="{FF2B5EF4-FFF2-40B4-BE49-F238E27FC236}">
                <a16:creationId xmlns:a16="http://schemas.microsoft.com/office/drawing/2014/main" id="{1F9FCD3B-DE08-4FAA-83D1-6D47B2CA4EBA}"/>
              </a:ext>
            </a:extLst>
          </p:cNvPr>
          <p:cNvSpPr>
            <a:spLocks noGrp="1"/>
          </p:cNvSpPr>
          <p:nvPr>
            <p:ph type="body" sz="quarter" idx="15"/>
          </p:nvPr>
        </p:nvSpPr>
        <p:spPr>
          <a:xfrm>
            <a:off x="10426307" y="609495"/>
            <a:ext cx="987930" cy="393700"/>
          </a:xfrm>
        </p:spPr>
        <p:txBody>
          <a:bodyPr>
            <a:noAutofit/>
          </a:bodyPr>
          <a:lstStyle>
            <a:lvl1pPr marL="0" indent="0" algn="ctr">
              <a:buNone/>
              <a:defRPr sz="230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l" defTabSz="685629" rtl="0" eaLnBrk="1" fontAlgn="auto" latinLnBrk="0" hangingPunct="1">
              <a:lnSpc>
                <a:spcPct val="100000"/>
              </a:lnSpc>
              <a:spcBef>
                <a:spcPct val="20000"/>
              </a:spcBef>
              <a:spcAft>
                <a:spcPts val="0"/>
              </a:spcAft>
              <a:buClr>
                <a:schemeClr val="tx1"/>
              </a:buClr>
              <a:buSzTx/>
              <a:buFont typeface="Wingdings" panose="05000000000000000000" pitchFamily="2" charset="2"/>
              <a:buNone/>
              <a:tabLst/>
              <a:defRPr/>
            </a:pPr>
            <a:endParaRPr lang="en-US" sz="2400" dirty="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8" name="Text Placeholder 7">
            <a:extLst>
              <a:ext uri="{FF2B5EF4-FFF2-40B4-BE49-F238E27FC236}">
                <a16:creationId xmlns:a16="http://schemas.microsoft.com/office/drawing/2014/main" id="{500ADB24-9BFF-4182-800E-C7F05064555F}"/>
              </a:ext>
            </a:extLst>
          </p:cNvPr>
          <p:cNvSpPr>
            <a:spLocks noGrp="1"/>
          </p:cNvSpPr>
          <p:nvPr>
            <p:ph type="body" sz="quarter" idx="16"/>
          </p:nvPr>
        </p:nvSpPr>
        <p:spPr>
          <a:xfrm>
            <a:off x="11247120" y="2513951"/>
            <a:ext cx="647700" cy="325438"/>
          </a:xfrm>
        </p:spPr>
        <p:txBody>
          <a:bodyPr>
            <a:normAutofit/>
          </a:bodyPr>
          <a:lstStyle>
            <a:lvl1pPr marL="0" indent="0">
              <a:buNone/>
              <a:defRPr sz="1050" b="1">
                <a:solidFill>
                  <a:schemeClr val="accent1"/>
                </a:solidFill>
              </a:defRPr>
            </a:lvl1pPr>
          </a:lstStyle>
          <a:p>
            <a:pPr lvl="0"/>
            <a:endParaRPr lang="en-US" dirty="0"/>
          </a:p>
        </p:txBody>
      </p:sp>
      <p:sp>
        <p:nvSpPr>
          <p:cNvPr id="55" name="Text Placeholder 7">
            <a:extLst>
              <a:ext uri="{FF2B5EF4-FFF2-40B4-BE49-F238E27FC236}">
                <a16:creationId xmlns:a16="http://schemas.microsoft.com/office/drawing/2014/main" id="{BD45BD1A-A82E-45AC-B3A8-4515FCC65246}"/>
              </a:ext>
            </a:extLst>
          </p:cNvPr>
          <p:cNvSpPr>
            <a:spLocks noGrp="1"/>
          </p:cNvSpPr>
          <p:nvPr>
            <p:ph type="body" sz="quarter" idx="17"/>
          </p:nvPr>
        </p:nvSpPr>
        <p:spPr>
          <a:xfrm>
            <a:off x="11247120" y="2960636"/>
            <a:ext cx="647700" cy="325438"/>
          </a:xfrm>
        </p:spPr>
        <p:txBody>
          <a:bodyPr>
            <a:normAutofit/>
          </a:bodyPr>
          <a:lstStyle>
            <a:lvl1pPr marL="0" indent="0">
              <a:buNone/>
              <a:defRPr sz="1050" b="1">
                <a:solidFill>
                  <a:schemeClr val="accent2"/>
                </a:solidFill>
              </a:defRPr>
            </a:lvl1pPr>
          </a:lstStyle>
          <a:p>
            <a:pPr lvl="0"/>
            <a:endParaRPr lang="en-US" dirty="0"/>
          </a:p>
        </p:txBody>
      </p:sp>
      <p:sp>
        <p:nvSpPr>
          <p:cNvPr id="56" name="Text Placeholder 7">
            <a:extLst>
              <a:ext uri="{FF2B5EF4-FFF2-40B4-BE49-F238E27FC236}">
                <a16:creationId xmlns:a16="http://schemas.microsoft.com/office/drawing/2014/main" id="{5F466DFF-8FC5-42B0-A893-1DB907F07653}"/>
              </a:ext>
            </a:extLst>
          </p:cNvPr>
          <p:cNvSpPr>
            <a:spLocks noGrp="1"/>
          </p:cNvSpPr>
          <p:nvPr>
            <p:ph type="body" sz="quarter" idx="18"/>
          </p:nvPr>
        </p:nvSpPr>
        <p:spPr>
          <a:xfrm>
            <a:off x="11245320" y="3366112"/>
            <a:ext cx="647700" cy="325438"/>
          </a:xfrm>
        </p:spPr>
        <p:txBody>
          <a:bodyPr>
            <a:normAutofit/>
          </a:bodyPr>
          <a:lstStyle>
            <a:lvl1pPr marL="0" indent="0">
              <a:buNone/>
              <a:defRPr sz="1050" b="1">
                <a:solidFill>
                  <a:schemeClr val="accent3"/>
                </a:solidFill>
              </a:defRPr>
            </a:lvl1pPr>
          </a:lstStyle>
          <a:p>
            <a:pPr lvl="0"/>
            <a:endParaRPr lang="en-US" dirty="0"/>
          </a:p>
        </p:txBody>
      </p:sp>
      <p:sp>
        <p:nvSpPr>
          <p:cNvPr id="57" name="Text Placeholder 7">
            <a:extLst>
              <a:ext uri="{FF2B5EF4-FFF2-40B4-BE49-F238E27FC236}">
                <a16:creationId xmlns:a16="http://schemas.microsoft.com/office/drawing/2014/main" id="{84A1F276-5939-4B8B-832A-96FB50135D7D}"/>
              </a:ext>
            </a:extLst>
          </p:cNvPr>
          <p:cNvSpPr>
            <a:spLocks noGrp="1"/>
          </p:cNvSpPr>
          <p:nvPr>
            <p:ph type="body" sz="quarter" idx="19"/>
          </p:nvPr>
        </p:nvSpPr>
        <p:spPr>
          <a:xfrm>
            <a:off x="11245320" y="3793937"/>
            <a:ext cx="647700" cy="325438"/>
          </a:xfrm>
        </p:spPr>
        <p:txBody>
          <a:bodyPr>
            <a:normAutofit/>
          </a:bodyPr>
          <a:lstStyle>
            <a:lvl1pPr marL="0" indent="0">
              <a:buNone/>
              <a:defRPr sz="1050" b="1">
                <a:solidFill>
                  <a:schemeClr val="accent4"/>
                </a:solidFill>
              </a:defRPr>
            </a:lvl1pPr>
          </a:lstStyle>
          <a:p>
            <a:pPr lvl="0"/>
            <a:endParaRPr lang="en-US" dirty="0"/>
          </a:p>
        </p:txBody>
      </p:sp>
      <p:sp>
        <p:nvSpPr>
          <p:cNvPr id="58" name="Text Placeholder 7">
            <a:extLst>
              <a:ext uri="{FF2B5EF4-FFF2-40B4-BE49-F238E27FC236}">
                <a16:creationId xmlns:a16="http://schemas.microsoft.com/office/drawing/2014/main" id="{8AF298C1-8A39-4E43-B4B3-D3881498EF3F}"/>
              </a:ext>
            </a:extLst>
          </p:cNvPr>
          <p:cNvSpPr>
            <a:spLocks noGrp="1"/>
          </p:cNvSpPr>
          <p:nvPr>
            <p:ph type="body" sz="quarter" idx="20"/>
          </p:nvPr>
        </p:nvSpPr>
        <p:spPr>
          <a:xfrm>
            <a:off x="11245320" y="4258736"/>
            <a:ext cx="647700" cy="325438"/>
          </a:xfrm>
        </p:spPr>
        <p:txBody>
          <a:bodyPr>
            <a:normAutofit/>
          </a:bodyPr>
          <a:lstStyle>
            <a:lvl1pPr marL="0" indent="0">
              <a:buNone/>
              <a:defRPr sz="1050" b="1">
                <a:solidFill>
                  <a:schemeClr val="accent5"/>
                </a:solidFill>
              </a:defRPr>
            </a:lvl1pPr>
          </a:lstStyle>
          <a:p>
            <a:pPr lvl="0"/>
            <a:endParaRPr lang="en-US" dirty="0"/>
          </a:p>
        </p:txBody>
      </p:sp>
      <p:sp>
        <p:nvSpPr>
          <p:cNvPr id="59" name="Text Placeholder 7">
            <a:extLst>
              <a:ext uri="{FF2B5EF4-FFF2-40B4-BE49-F238E27FC236}">
                <a16:creationId xmlns:a16="http://schemas.microsoft.com/office/drawing/2014/main" id="{2015DF47-464C-475E-91F2-B25310CFF5F0}"/>
              </a:ext>
            </a:extLst>
          </p:cNvPr>
          <p:cNvSpPr>
            <a:spLocks noGrp="1"/>
          </p:cNvSpPr>
          <p:nvPr>
            <p:ph type="body" sz="quarter" idx="21"/>
          </p:nvPr>
        </p:nvSpPr>
        <p:spPr>
          <a:xfrm>
            <a:off x="11240457" y="4637178"/>
            <a:ext cx="647700" cy="325438"/>
          </a:xfrm>
        </p:spPr>
        <p:txBody>
          <a:bodyPr>
            <a:normAutofit/>
          </a:bodyPr>
          <a:lstStyle>
            <a:lvl1pPr marL="0" indent="0">
              <a:buNone/>
              <a:defRPr sz="1050" b="1">
                <a:solidFill>
                  <a:schemeClr val="accent6"/>
                </a:solidFill>
              </a:defRPr>
            </a:lvl1pPr>
          </a:lstStyle>
          <a:p>
            <a:pPr lvl="0"/>
            <a:endParaRPr lang="en-US" dirty="0"/>
          </a:p>
        </p:txBody>
      </p:sp>
      <p:sp>
        <p:nvSpPr>
          <p:cNvPr id="60" name="Text Placeholder 7">
            <a:extLst>
              <a:ext uri="{FF2B5EF4-FFF2-40B4-BE49-F238E27FC236}">
                <a16:creationId xmlns:a16="http://schemas.microsoft.com/office/drawing/2014/main" id="{5FEF07AB-A433-42C3-9628-E08A8679E47A}"/>
              </a:ext>
            </a:extLst>
          </p:cNvPr>
          <p:cNvSpPr>
            <a:spLocks noGrp="1"/>
          </p:cNvSpPr>
          <p:nvPr>
            <p:ph type="body" sz="quarter" idx="22"/>
          </p:nvPr>
        </p:nvSpPr>
        <p:spPr>
          <a:xfrm>
            <a:off x="11245320" y="5089326"/>
            <a:ext cx="647700" cy="325438"/>
          </a:xfrm>
        </p:spPr>
        <p:txBody>
          <a:bodyPr>
            <a:normAutofit/>
          </a:bodyPr>
          <a:lstStyle>
            <a:lvl1pPr marL="0" indent="0">
              <a:buNone/>
              <a:defRPr sz="1050" b="1">
                <a:solidFill>
                  <a:schemeClr val="tx1"/>
                </a:solidFill>
              </a:defRPr>
            </a:lvl1pPr>
          </a:lstStyle>
          <a:p>
            <a:pPr lvl="0"/>
            <a:endParaRPr lang="en-US" dirty="0"/>
          </a:p>
        </p:txBody>
      </p:sp>
      <p:sp>
        <p:nvSpPr>
          <p:cNvPr id="61" name="Text Placeholder 7">
            <a:extLst>
              <a:ext uri="{FF2B5EF4-FFF2-40B4-BE49-F238E27FC236}">
                <a16:creationId xmlns:a16="http://schemas.microsoft.com/office/drawing/2014/main" id="{3767B17F-51EB-4112-B657-C3BAD66D7175}"/>
              </a:ext>
            </a:extLst>
          </p:cNvPr>
          <p:cNvSpPr>
            <a:spLocks noGrp="1"/>
          </p:cNvSpPr>
          <p:nvPr>
            <p:ph type="body" sz="quarter" idx="23"/>
          </p:nvPr>
        </p:nvSpPr>
        <p:spPr>
          <a:xfrm>
            <a:off x="11245320" y="5516692"/>
            <a:ext cx="647700" cy="325438"/>
          </a:xfrm>
        </p:spPr>
        <p:txBody>
          <a:bodyPr>
            <a:normAutofit/>
          </a:bodyPr>
          <a:lstStyle>
            <a:lvl1pPr marL="0" indent="0">
              <a:buNone/>
              <a:defRPr sz="1050" b="1">
                <a:solidFill>
                  <a:srgbClr val="00B050"/>
                </a:solidFill>
              </a:defRPr>
            </a:lvl1pPr>
          </a:lstStyle>
          <a:p>
            <a:pPr lvl="0"/>
            <a:endParaRPr lang="en-US" dirty="0"/>
          </a:p>
        </p:txBody>
      </p:sp>
      <p:sp>
        <p:nvSpPr>
          <p:cNvPr id="62" name="Text Placeholder 7">
            <a:extLst>
              <a:ext uri="{FF2B5EF4-FFF2-40B4-BE49-F238E27FC236}">
                <a16:creationId xmlns:a16="http://schemas.microsoft.com/office/drawing/2014/main" id="{C9AE5D84-D6BC-4085-92B7-FB69079A0516}"/>
              </a:ext>
            </a:extLst>
          </p:cNvPr>
          <p:cNvSpPr>
            <a:spLocks noGrp="1"/>
          </p:cNvSpPr>
          <p:nvPr>
            <p:ph type="body" sz="quarter" idx="24"/>
          </p:nvPr>
        </p:nvSpPr>
        <p:spPr>
          <a:xfrm>
            <a:off x="11248797" y="5985179"/>
            <a:ext cx="647700" cy="325438"/>
          </a:xfrm>
        </p:spPr>
        <p:txBody>
          <a:bodyPr>
            <a:normAutofit/>
          </a:bodyPr>
          <a:lstStyle>
            <a:lvl1pPr marL="0" indent="0">
              <a:buNone/>
              <a:defRPr sz="1050" b="1">
                <a:solidFill>
                  <a:srgbClr val="7030A0"/>
                </a:solidFill>
              </a:defRPr>
            </a:lvl1pPr>
          </a:lstStyle>
          <a:p>
            <a:pPr lvl="0"/>
            <a:endParaRPr lang="en-US" dirty="0"/>
          </a:p>
        </p:txBody>
      </p:sp>
    </p:spTree>
    <p:extLst>
      <p:ext uri="{BB962C8B-B14F-4D97-AF65-F5344CB8AC3E}">
        <p14:creationId xmlns:p14="http://schemas.microsoft.com/office/powerpoint/2010/main" val="181999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155FF6-36B5-E843-ABDF-8899BAE39C36}"/>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EB3E5C-5567-C44C-83D3-AF1FB33F2330}"/>
              </a:ext>
            </a:extLst>
          </p:cNvPr>
          <p:cNvSpPr/>
          <p:nvPr userDrawn="1"/>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08DF8E63-B152-DE47-835D-0C46EBFA89F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2361" y="10510"/>
            <a:ext cx="757333" cy="757333"/>
          </a:xfrm>
          <a:prstGeom prst="rect">
            <a:avLst/>
          </a:prstGeom>
          <a:effectLst/>
        </p:spPr>
      </p:pic>
      <p:sp>
        <p:nvSpPr>
          <p:cNvPr id="6" name="TextBox 5">
            <a:extLst>
              <a:ext uri="{FF2B5EF4-FFF2-40B4-BE49-F238E27FC236}">
                <a16:creationId xmlns:a16="http://schemas.microsoft.com/office/drawing/2014/main" id="{E68B557D-CD0A-E149-817C-0FFAE65963B6}"/>
              </a:ext>
            </a:extLst>
          </p:cNvPr>
          <p:cNvSpPr txBox="1"/>
          <p:nvPr userDrawn="1"/>
        </p:nvSpPr>
        <p:spPr>
          <a:xfrm>
            <a:off x="799576" y="138445"/>
            <a:ext cx="3235127" cy="646331"/>
          </a:xfrm>
          <a:prstGeom prst="rect">
            <a:avLst/>
          </a:prstGeom>
          <a:noFill/>
        </p:spPr>
        <p:txBody>
          <a:bodyPr wrap="square" rtlCol="0">
            <a:spAutoFit/>
          </a:bodyPr>
          <a:lstStyle/>
          <a:p>
            <a:r>
              <a:rPr lang="en-US" sz="3600" b="1">
                <a:solidFill>
                  <a:schemeClr val="bg1"/>
                </a:solidFill>
              </a:rPr>
              <a:t>ELA: </a:t>
            </a:r>
            <a:r>
              <a:rPr lang="en-US" sz="3600" b="0">
                <a:solidFill>
                  <a:schemeClr val="bg1"/>
                </a:solidFill>
              </a:rPr>
              <a:t>Grade 3</a:t>
            </a:r>
          </a:p>
        </p:txBody>
      </p:sp>
      <p:sp>
        <p:nvSpPr>
          <p:cNvPr id="23" name="Rectangle 22">
            <a:extLst>
              <a:ext uri="{FF2B5EF4-FFF2-40B4-BE49-F238E27FC236}">
                <a16:creationId xmlns:a16="http://schemas.microsoft.com/office/drawing/2014/main" id="{9E242AB3-41AF-8349-A2FD-71963FB19ABD}"/>
              </a:ext>
            </a:extLst>
          </p:cNvPr>
          <p:cNvSpPr/>
          <p:nvPr userDrawn="1"/>
        </p:nvSpPr>
        <p:spPr>
          <a:xfrm>
            <a:off x="272842"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45" name="Rectangle 44">
            <a:extLst>
              <a:ext uri="{FF2B5EF4-FFF2-40B4-BE49-F238E27FC236}">
                <a16:creationId xmlns:a16="http://schemas.microsoft.com/office/drawing/2014/main" id="{F48F0131-E1CC-D24F-86A5-49EFA267F1A4}"/>
              </a:ext>
            </a:extLst>
          </p:cNvPr>
          <p:cNvSpPr/>
          <p:nvPr userDrawn="1"/>
        </p:nvSpPr>
        <p:spPr>
          <a:xfrm>
            <a:off x="272842" y="1553773"/>
            <a:ext cx="9107808" cy="338554"/>
          </a:xfrm>
          <a:prstGeom prst="rect">
            <a:avLst/>
          </a:prstGeom>
        </p:spPr>
        <p:txBody>
          <a:bodyPr wrap="square">
            <a:spAutoFit/>
          </a:bodyPr>
          <a:lstStyle/>
          <a:p>
            <a:r>
              <a:rPr lang="en-US" sz="1600" b="1"/>
              <a:t>Performance by Student Group </a:t>
            </a:r>
            <a:r>
              <a:rPr lang="en-US" sz="1600"/>
              <a:t>(point change over time) </a:t>
            </a:r>
          </a:p>
        </p:txBody>
      </p:sp>
      <p:sp>
        <p:nvSpPr>
          <p:cNvPr id="47" name="Chart Placeholder 7">
            <a:extLst>
              <a:ext uri="{FF2B5EF4-FFF2-40B4-BE49-F238E27FC236}">
                <a16:creationId xmlns:a16="http://schemas.microsoft.com/office/drawing/2014/main" id="{0FC0817F-4469-DF4B-9197-5B8F81104CF7}"/>
              </a:ext>
            </a:extLst>
          </p:cNvPr>
          <p:cNvSpPr>
            <a:spLocks noGrp="1"/>
          </p:cNvSpPr>
          <p:nvPr>
            <p:ph type="chart" sz="quarter" idx="11"/>
          </p:nvPr>
        </p:nvSpPr>
        <p:spPr>
          <a:xfrm>
            <a:off x="438090" y="1990582"/>
            <a:ext cx="9489576" cy="4279704"/>
          </a:xfrm>
        </p:spPr>
        <p:txBody>
          <a:bodyPr/>
          <a:lstStyle/>
          <a:p>
            <a:endParaRPr lang="en-US"/>
          </a:p>
        </p:txBody>
      </p:sp>
      <p:sp>
        <p:nvSpPr>
          <p:cNvPr id="51" name="Title 47">
            <a:extLst>
              <a:ext uri="{FF2B5EF4-FFF2-40B4-BE49-F238E27FC236}">
                <a16:creationId xmlns:a16="http://schemas.microsoft.com/office/drawing/2014/main" id="{EC2946AD-A998-3F4F-8F2D-97BEDD8A8214}"/>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a:t>Click to edit Master title style</a:t>
            </a:r>
          </a:p>
        </p:txBody>
      </p:sp>
      <p:sp>
        <p:nvSpPr>
          <p:cNvPr id="10" name="Rectangle 9">
            <a:extLst>
              <a:ext uri="{FF2B5EF4-FFF2-40B4-BE49-F238E27FC236}">
                <a16:creationId xmlns:a16="http://schemas.microsoft.com/office/drawing/2014/main" id="{7DC1E5CA-CD37-3744-86A4-C2CFD1D7389A}"/>
              </a:ext>
            </a:extLst>
          </p:cNvPr>
          <p:cNvSpPr/>
          <p:nvPr userDrawn="1"/>
        </p:nvSpPr>
        <p:spPr>
          <a:xfrm>
            <a:off x="8479545" y="833902"/>
            <a:ext cx="1682824" cy="461665"/>
          </a:xfrm>
          <a:prstGeom prst="rect">
            <a:avLst/>
          </a:prstGeom>
        </p:spPr>
        <p:txBody>
          <a:bodyPr wrap="square">
            <a:spAutoFit/>
          </a:bodyPr>
          <a:lstStyle/>
          <a:p>
            <a:pPr algn="r"/>
            <a:r>
              <a:rPr lang="en-US" sz="1200">
                <a:solidFill>
                  <a:schemeClr val="accent2"/>
                </a:solidFill>
              </a:rPr>
              <a:t>2021 TCAP District </a:t>
            </a:r>
            <a:br>
              <a:rPr lang="en-US" sz="1200">
                <a:solidFill>
                  <a:schemeClr val="accent2"/>
                </a:solidFill>
              </a:rPr>
            </a:br>
            <a:r>
              <a:rPr lang="en-US" sz="1200" b="1">
                <a:solidFill>
                  <a:schemeClr val="accent2"/>
                </a:solidFill>
              </a:rPr>
              <a:t>Participation Rate</a:t>
            </a:r>
          </a:p>
        </p:txBody>
      </p:sp>
      <p:sp>
        <p:nvSpPr>
          <p:cNvPr id="12" name="Text Placeholder 8">
            <a:extLst>
              <a:ext uri="{FF2B5EF4-FFF2-40B4-BE49-F238E27FC236}">
                <a16:creationId xmlns:a16="http://schemas.microsoft.com/office/drawing/2014/main" id="{F24357B1-5449-4E00-AADE-44D2051767AD}"/>
              </a:ext>
            </a:extLst>
          </p:cNvPr>
          <p:cNvSpPr>
            <a:spLocks noGrp="1"/>
          </p:cNvSpPr>
          <p:nvPr>
            <p:ph type="body" sz="quarter" idx="25"/>
          </p:nvPr>
        </p:nvSpPr>
        <p:spPr>
          <a:xfrm>
            <a:off x="401638" y="5741989"/>
            <a:ext cx="2373805" cy="528298"/>
          </a:xfrm>
          <a:solidFill>
            <a:schemeClr val="accent2"/>
          </a:solidFill>
        </p:spPr>
        <p:txBody>
          <a:bodyPr>
            <a:normAutofit/>
          </a:bodyPr>
          <a:lstStyle>
            <a:lvl1pPr marL="0" indent="0">
              <a:buNone/>
              <a:defRPr sz="2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dirty="0"/>
          </a:p>
        </p:txBody>
      </p:sp>
    </p:spTree>
    <p:extLst>
      <p:ext uri="{BB962C8B-B14F-4D97-AF65-F5344CB8AC3E}">
        <p14:creationId xmlns:p14="http://schemas.microsoft.com/office/powerpoint/2010/main" val="298196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B6C9CD-8F07-4047-ACA9-98D2DB265E46}"/>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BD14FB-A3AF-364B-B798-DE628E732894}"/>
              </a:ext>
            </a:extLst>
          </p:cNvPr>
          <p:cNvSpPr/>
          <p:nvPr userDrawn="1"/>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89430E1-D76A-8F42-9E15-2FD55CE0051F}"/>
              </a:ext>
            </a:extLst>
          </p:cNvPr>
          <p:cNvSpPr/>
          <p:nvPr userDrawn="1"/>
        </p:nvSpPr>
        <p:spPr>
          <a:xfrm>
            <a:off x="272842"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8" name="Rectangle 7">
            <a:extLst>
              <a:ext uri="{FF2B5EF4-FFF2-40B4-BE49-F238E27FC236}">
                <a16:creationId xmlns:a16="http://schemas.microsoft.com/office/drawing/2014/main" id="{17B6CC29-E22E-9549-ADAA-D1CE11DD09AE}"/>
              </a:ext>
            </a:extLst>
          </p:cNvPr>
          <p:cNvSpPr/>
          <p:nvPr userDrawn="1"/>
        </p:nvSpPr>
        <p:spPr>
          <a:xfrm>
            <a:off x="272842" y="1553773"/>
            <a:ext cx="9107808" cy="338554"/>
          </a:xfrm>
          <a:prstGeom prst="rect">
            <a:avLst/>
          </a:prstGeom>
        </p:spPr>
        <p:txBody>
          <a:bodyPr wrap="square">
            <a:spAutoFit/>
          </a:bodyPr>
          <a:lstStyle/>
          <a:p>
            <a:r>
              <a:rPr lang="en-US" sz="1600" b="1"/>
              <a:t>Performance by Student Group </a:t>
            </a:r>
            <a:r>
              <a:rPr lang="en-US" sz="1600"/>
              <a:t>(point change over time) </a:t>
            </a:r>
          </a:p>
        </p:txBody>
      </p:sp>
      <p:sp>
        <p:nvSpPr>
          <p:cNvPr id="9" name="Chart Placeholder 7">
            <a:extLst>
              <a:ext uri="{FF2B5EF4-FFF2-40B4-BE49-F238E27FC236}">
                <a16:creationId xmlns:a16="http://schemas.microsoft.com/office/drawing/2014/main" id="{EDBFD298-2604-D647-B84C-FB6B86901EF5}"/>
              </a:ext>
            </a:extLst>
          </p:cNvPr>
          <p:cNvSpPr>
            <a:spLocks noGrp="1"/>
          </p:cNvSpPr>
          <p:nvPr>
            <p:ph type="chart" sz="quarter" idx="11"/>
          </p:nvPr>
        </p:nvSpPr>
        <p:spPr>
          <a:xfrm>
            <a:off x="438090" y="1990582"/>
            <a:ext cx="9489576" cy="4279704"/>
          </a:xfrm>
        </p:spPr>
        <p:txBody>
          <a:bodyPr/>
          <a:lstStyle/>
          <a:p>
            <a:endParaRPr lang="en-US"/>
          </a:p>
        </p:txBody>
      </p:sp>
      <p:sp>
        <p:nvSpPr>
          <p:cNvPr id="10" name="Title 47">
            <a:extLst>
              <a:ext uri="{FF2B5EF4-FFF2-40B4-BE49-F238E27FC236}">
                <a16:creationId xmlns:a16="http://schemas.microsoft.com/office/drawing/2014/main" id="{2580DE4A-4097-1C47-B0DE-9ED849F08262}"/>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a:t>Click to edit Master title style</a:t>
            </a:r>
          </a:p>
        </p:txBody>
      </p:sp>
      <p:sp>
        <p:nvSpPr>
          <p:cNvPr id="11" name="TextBox 10">
            <a:extLst>
              <a:ext uri="{FF2B5EF4-FFF2-40B4-BE49-F238E27FC236}">
                <a16:creationId xmlns:a16="http://schemas.microsoft.com/office/drawing/2014/main" id="{32A6151B-D50A-0447-80C6-177485886243}"/>
              </a:ext>
            </a:extLst>
          </p:cNvPr>
          <p:cNvSpPr txBox="1"/>
          <p:nvPr userDrawn="1"/>
        </p:nvSpPr>
        <p:spPr>
          <a:xfrm>
            <a:off x="799576" y="138445"/>
            <a:ext cx="5294836" cy="646331"/>
          </a:xfrm>
          <a:prstGeom prst="rect">
            <a:avLst/>
          </a:prstGeom>
          <a:noFill/>
        </p:spPr>
        <p:txBody>
          <a:bodyPr wrap="square" rtlCol="0">
            <a:spAutoFit/>
          </a:bodyPr>
          <a:lstStyle/>
          <a:p>
            <a:r>
              <a:rPr lang="en-US" sz="3600" b="1">
                <a:solidFill>
                  <a:schemeClr val="bg1"/>
                </a:solidFill>
              </a:rPr>
              <a:t>MATH: </a:t>
            </a:r>
            <a:r>
              <a:rPr lang="en-US" sz="3600" b="0">
                <a:solidFill>
                  <a:schemeClr val="bg1"/>
                </a:solidFill>
              </a:rPr>
              <a:t>Grade 7</a:t>
            </a:r>
            <a:endParaRPr lang="en-US" sz="3600" b="1">
              <a:solidFill>
                <a:schemeClr val="bg1"/>
              </a:solidFill>
            </a:endParaRPr>
          </a:p>
        </p:txBody>
      </p:sp>
      <p:pic>
        <p:nvPicPr>
          <p:cNvPr id="12" name="Graphic 11">
            <a:extLst>
              <a:ext uri="{FF2B5EF4-FFF2-40B4-BE49-F238E27FC236}">
                <a16:creationId xmlns:a16="http://schemas.microsoft.com/office/drawing/2014/main" id="{720CB684-B12E-F24A-840E-7125C70F99B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1237" y="77753"/>
            <a:ext cx="646331" cy="646331"/>
          </a:xfrm>
          <a:prstGeom prst="rect">
            <a:avLst/>
          </a:prstGeom>
        </p:spPr>
      </p:pic>
      <p:sp>
        <p:nvSpPr>
          <p:cNvPr id="13" name="Rectangle 12">
            <a:extLst>
              <a:ext uri="{FF2B5EF4-FFF2-40B4-BE49-F238E27FC236}">
                <a16:creationId xmlns:a16="http://schemas.microsoft.com/office/drawing/2014/main" id="{BC7C5382-0098-8B48-86C3-F301D2F46F11}"/>
              </a:ext>
            </a:extLst>
          </p:cNvPr>
          <p:cNvSpPr/>
          <p:nvPr userDrawn="1"/>
        </p:nvSpPr>
        <p:spPr>
          <a:xfrm>
            <a:off x="8479545" y="833902"/>
            <a:ext cx="1682824" cy="461665"/>
          </a:xfrm>
          <a:prstGeom prst="rect">
            <a:avLst/>
          </a:prstGeom>
        </p:spPr>
        <p:txBody>
          <a:bodyPr wrap="square">
            <a:spAutoFit/>
          </a:bodyPr>
          <a:lstStyle/>
          <a:p>
            <a:pPr algn="r"/>
            <a:r>
              <a:rPr lang="en-US" sz="1200">
                <a:solidFill>
                  <a:schemeClr val="accent2"/>
                </a:solidFill>
              </a:rPr>
              <a:t>2021 TCAP District </a:t>
            </a:r>
            <a:br>
              <a:rPr lang="en-US" sz="1200">
                <a:solidFill>
                  <a:schemeClr val="accent2"/>
                </a:solidFill>
              </a:rPr>
            </a:br>
            <a:r>
              <a:rPr lang="en-US" sz="1200" b="1">
                <a:solidFill>
                  <a:schemeClr val="accent2"/>
                </a:solidFill>
              </a:rPr>
              <a:t>Participation Rate</a:t>
            </a:r>
          </a:p>
        </p:txBody>
      </p:sp>
    </p:spTree>
    <p:extLst>
      <p:ext uri="{BB962C8B-B14F-4D97-AF65-F5344CB8AC3E}">
        <p14:creationId xmlns:p14="http://schemas.microsoft.com/office/powerpoint/2010/main" val="25345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Required_BFA Grid">
    <p:spTree>
      <p:nvGrpSpPr>
        <p:cNvPr id="1" name=""/>
        <p:cNvGrpSpPr/>
        <p:nvPr/>
      </p:nvGrpSpPr>
      <p:grpSpPr>
        <a:xfrm>
          <a:off x="0" y="0"/>
          <a:ext cx="0" cy="0"/>
          <a:chOff x="0" y="0"/>
          <a:chExt cx="0" cy="0"/>
        </a:xfrm>
      </p:grpSpPr>
      <p:sp>
        <p:nvSpPr>
          <p:cNvPr id="61" name="Rectangle 60"/>
          <p:cNvSpPr/>
          <p:nvPr userDrawn="1"/>
        </p:nvSpPr>
        <p:spPr>
          <a:xfrm>
            <a:off x="-16" y="-17712"/>
            <a:ext cx="6094429" cy="35182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p>
        </p:txBody>
      </p:sp>
      <p:pic>
        <p:nvPicPr>
          <p:cNvPr id="63" name="Picture Placeholder 4">
            <a:extLst>
              <a:ext uri="{FF2B5EF4-FFF2-40B4-BE49-F238E27FC236}">
                <a16:creationId xmlns:a16="http://schemas.microsoft.com/office/drawing/2014/main" id="{D623053C-DC25-D947-9E33-5F6F307A23F6}"/>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t="6816" b="6816"/>
          <a:stretch>
            <a:fillRect/>
          </a:stretch>
        </p:blipFill>
        <p:spPr>
          <a:xfrm>
            <a:off x="6094417" y="0"/>
            <a:ext cx="6094413" cy="3493008"/>
          </a:xfrm>
          <a:prstGeom prst="rect">
            <a:avLst/>
          </a:prstGeom>
        </p:spPr>
      </p:pic>
      <p:pic>
        <p:nvPicPr>
          <p:cNvPr id="64" name="Picture Placeholder 7">
            <a:extLst>
              <a:ext uri="{FF2B5EF4-FFF2-40B4-BE49-F238E27FC236}">
                <a16:creationId xmlns:a16="http://schemas.microsoft.com/office/drawing/2014/main" id="{F003C5C3-AE68-4C4A-8A73-439437B08E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t="8407" b="8407"/>
          <a:stretch>
            <a:fillRect/>
          </a:stretch>
        </p:blipFill>
        <p:spPr>
          <a:xfrm>
            <a:off x="1" y="3493008"/>
            <a:ext cx="6094414" cy="3364992"/>
          </a:xfrm>
          <a:prstGeom prst="rect">
            <a:avLst/>
          </a:prstGeom>
        </p:spPr>
      </p:pic>
      <p:pic>
        <p:nvPicPr>
          <p:cNvPr id="65" name="Picture Placeholder 15">
            <a:extLst>
              <a:ext uri="{FF2B5EF4-FFF2-40B4-BE49-F238E27FC236}">
                <a16:creationId xmlns:a16="http://schemas.microsoft.com/office/drawing/2014/main" id="{462C34F0-184A-C846-A121-6E1738DAD94B}"/>
              </a:ext>
            </a:extLst>
          </p:cNvPr>
          <p:cNvPicPr>
            <a:picLocks noChangeAspect="1"/>
          </p:cNvPicPr>
          <p:nvPr userDrawn="1"/>
        </p:nvPicPr>
        <p:blipFill>
          <a:blip r:embed="rId4" cstate="email">
            <a:extLst>
              <a:ext uri="{28A0092B-C50C-407E-A947-70E740481C1C}">
                <a14:useLocalDpi xmlns:a14="http://schemas.microsoft.com/office/drawing/2010/main" val="0"/>
              </a:ext>
            </a:extLst>
          </a:blip>
          <a:srcRect t="7678" b="7678"/>
          <a:stretch>
            <a:fillRect/>
          </a:stretch>
        </p:blipFill>
        <p:spPr>
          <a:xfrm>
            <a:off x="6094416" y="3493008"/>
            <a:ext cx="6094413" cy="3364992"/>
          </a:xfrm>
          <a:prstGeom prst="rect">
            <a:avLst/>
          </a:prstGeom>
        </p:spPr>
      </p:pic>
      <p:sp>
        <p:nvSpPr>
          <p:cNvPr id="66" name="Rectangle 65"/>
          <p:cNvSpPr/>
          <p:nvPr userDrawn="1"/>
        </p:nvSpPr>
        <p:spPr>
          <a:xfrm>
            <a:off x="6094413" y="-17713"/>
            <a:ext cx="6094414" cy="3518205"/>
          </a:xfrm>
          <a:prstGeom prst="rect">
            <a:avLst/>
          </a:prstGeom>
          <a:solidFill>
            <a:srgbClr val="E8772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67" name="Rectangle 66"/>
          <p:cNvSpPr/>
          <p:nvPr userDrawn="1"/>
        </p:nvSpPr>
        <p:spPr>
          <a:xfrm>
            <a:off x="-10956" y="3488290"/>
            <a:ext cx="6105369" cy="3369710"/>
          </a:xfrm>
          <a:prstGeom prst="rect">
            <a:avLst/>
          </a:prstGeom>
          <a:solidFill>
            <a:srgbClr val="2DCCD3">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68" name="Rectangle 67"/>
          <p:cNvSpPr/>
          <p:nvPr userDrawn="1"/>
        </p:nvSpPr>
        <p:spPr>
          <a:xfrm>
            <a:off x="6094417" y="3493008"/>
            <a:ext cx="6094413" cy="3382704"/>
          </a:xfrm>
          <a:prstGeom prst="rect">
            <a:avLst/>
          </a:prstGeom>
          <a:solidFill>
            <a:srgbClr val="D2D755">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cxnSp>
        <p:nvCxnSpPr>
          <p:cNvPr id="72" name="Straight Connector 71"/>
          <p:cNvCxnSpPr/>
          <p:nvPr userDrawn="1"/>
        </p:nvCxnSpPr>
        <p:spPr>
          <a:xfrm>
            <a:off x="17958848" y="2330411"/>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1A7A322-C1B4-A04B-BB50-6C9CA91305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35835" y="564787"/>
            <a:ext cx="3622729" cy="2249595"/>
          </a:xfrm>
          <a:prstGeom prst="rect">
            <a:avLst/>
          </a:prstGeom>
        </p:spPr>
      </p:pic>
      <p:cxnSp>
        <p:nvCxnSpPr>
          <p:cNvPr id="24" name="Straight Connector 23">
            <a:extLst>
              <a:ext uri="{FF2B5EF4-FFF2-40B4-BE49-F238E27FC236}">
                <a16:creationId xmlns:a16="http://schemas.microsoft.com/office/drawing/2014/main" id="{F102BE4B-3B2C-4742-AE2C-197E60467448}"/>
              </a:ext>
            </a:extLst>
          </p:cNvPr>
          <p:cNvCxnSpPr>
            <a:cxnSpLocks/>
          </p:cNvCxnSpPr>
          <p:nvPr userDrawn="1"/>
        </p:nvCxnSpPr>
        <p:spPr>
          <a:xfrm>
            <a:off x="2751776" y="4837463"/>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EA27DBE-8AF9-5D43-B7DC-5BE33EE5B7F5}"/>
              </a:ext>
            </a:extLst>
          </p:cNvPr>
          <p:cNvSpPr>
            <a:spLocks/>
          </p:cNvSpPr>
          <p:nvPr userDrawn="1"/>
        </p:nvSpPr>
        <p:spPr bwMode="auto">
          <a:xfrm>
            <a:off x="1128990" y="3935517"/>
            <a:ext cx="3836433" cy="78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4569486">
              <a:lnSpc>
                <a:spcPts val="7396"/>
              </a:lnSpc>
            </a:pPr>
            <a:r>
              <a:rPr lang="en-US" sz="2199" b="1" spc="400" baseline="0">
                <a:solidFill>
                  <a:schemeClr val="bg1"/>
                </a:solidFill>
                <a:latin typeface="Open Sans" panose="020B0606030504020204" pitchFamily="34" charset="0"/>
                <a:ea typeface="Open Sans" panose="020B0606030504020204" pitchFamily="34" charset="0"/>
                <a:cs typeface="Open Sans" panose="020B0606030504020204" pitchFamily="34" charset="0"/>
                <a:sym typeface="Bebas Neue" charset="0"/>
              </a:rPr>
              <a:t>STUDENT READINESS</a:t>
            </a:r>
          </a:p>
        </p:txBody>
      </p:sp>
      <p:sp>
        <p:nvSpPr>
          <p:cNvPr id="26" name="TextBox 25">
            <a:extLst>
              <a:ext uri="{FF2B5EF4-FFF2-40B4-BE49-F238E27FC236}">
                <a16:creationId xmlns:a16="http://schemas.microsoft.com/office/drawing/2014/main" id="{84724FF5-361D-6845-9FAC-9023ABE08F54}"/>
              </a:ext>
            </a:extLst>
          </p:cNvPr>
          <p:cNvSpPr txBox="1"/>
          <p:nvPr userDrawn="1"/>
        </p:nvSpPr>
        <p:spPr>
          <a:xfrm>
            <a:off x="0" y="5047778"/>
            <a:ext cx="6094412" cy="1569660"/>
          </a:xfrm>
          <a:prstGeom prst="rect">
            <a:avLst/>
          </a:prstGeom>
          <a:noFill/>
        </p:spPr>
        <p:txBody>
          <a:bodyPr wrap="square" rtlCol="0" anchor="t" anchorCtr="1">
            <a:spAutoFit/>
          </a:bodyPr>
          <a:lstStyle/>
          <a:p>
            <a:pPr algn="ct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TENNESSEE PUBLIC SCHOOLS WILL BE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EQUIPPED TO SERVE THE ACADEMIC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AND NON-ACADEMIC NEEDS OF ALL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STUDENTS IN THEIR CAREER PATHWAYS</a:t>
            </a:r>
          </a:p>
          <a:p>
            <a:pPr algn="ct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47C71667-3AEC-C44A-BE72-6CBA1AD0B33C}"/>
              </a:ext>
            </a:extLst>
          </p:cNvPr>
          <p:cNvSpPr>
            <a:spLocks/>
          </p:cNvSpPr>
          <p:nvPr userDrawn="1"/>
        </p:nvSpPr>
        <p:spPr bwMode="auto">
          <a:xfrm>
            <a:off x="8099284" y="520917"/>
            <a:ext cx="2084673" cy="78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69486">
              <a:lnSpc>
                <a:spcPts val="7396"/>
              </a:lnSpc>
            </a:pPr>
            <a:r>
              <a:rPr lang="en-US" sz="2199" b="1" spc="400" baseline="0">
                <a:solidFill>
                  <a:schemeClr val="bg1"/>
                </a:solidFill>
                <a:latin typeface="Open Sans" panose="020B0606030504020204" pitchFamily="34" charset="0"/>
                <a:ea typeface="Open Sans" panose="020B0606030504020204" pitchFamily="34" charset="0"/>
                <a:cs typeface="Open Sans" panose="020B0606030504020204" pitchFamily="34" charset="0"/>
                <a:sym typeface="Bebas Neue" charset="0"/>
              </a:rPr>
              <a:t>ACADEMICS</a:t>
            </a:r>
          </a:p>
        </p:txBody>
      </p:sp>
      <p:sp>
        <p:nvSpPr>
          <p:cNvPr id="28" name="TextBox 27">
            <a:extLst>
              <a:ext uri="{FF2B5EF4-FFF2-40B4-BE49-F238E27FC236}">
                <a16:creationId xmlns:a16="http://schemas.microsoft.com/office/drawing/2014/main" id="{8E0508B1-37A1-5149-A181-351DE524C4C9}"/>
              </a:ext>
            </a:extLst>
          </p:cNvPr>
          <p:cNvSpPr txBox="1"/>
          <p:nvPr userDrawn="1"/>
        </p:nvSpPr>
        <p:spPr>
          <a:xfrm>
            <a:off x="6815073" y="1701535"/>
            <a:ext cx="4653094" cy="830997"/>
          </a:xfrm>
          <a:prstGeom prst="rect">
            <a:avLst/>
          </a:prstGeom>
          <a:noFill/>
        </p:spPr>
        <p:txBody>
          <a:bodyPr wrap="square" rtlCol="0" anchor="t" anchorCtr="1">
            <a:spAutoFit/>
          </a:bodyPr>
          <a:lstStyle/>
          <a:p>
            <a:pPr algn="ct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ALL TENNESSEE STUDENTS WILL HAVE ACCESS TO A HIGH-QUALITY EDUCATION,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NO MATTER WHERE THEY LIVE</a:t>
            </a:r>
          </a:p>
        </p:txBody>
      </p:sp>
      <p:cxnSp>
        <p:nvCxnSpPr>
          <p:cNvPr id="29" name="Straight Connector 28">
            <a:extLst>
              <a:ext uri="{FF2B5EF4-FFF2-40B4-BE49-F238E27FC236}">
                <a16:creationId xmlns:a16="http://schemas.microsoft.com/office/drawing/2014/main" id="{AF4B6B65-F656-5744-9563-91385A9B67FC}"/>
              </a:ext>
            </a:extLst>
          </p:cNvPr>
          <p:cNvCxnSpPr>
            <a:cxnSpLocks/>
          </p:cNvCxnSpPr>
          <p:nvPr userDrawn="1"/>
        </p:nvCxnSpPr>
        <p:spPr>
          <a:xfrm>
            <a:off x="8846192" y="1429256"/>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B183890-8E4B-A740-B27D-37D537CB22B8}"/>
              </a:ext>
            </a:extLst>
          </p:cNvPr>
          <p:cNvSpPr>
            <a:spLocks/>
          </p:cNvSpPr>
          <p:nvPr userDrawn="1"/>
        </p:nvSpPr>
        <p:spPr bwMode="auto">
          <a:xfrm>
            <a:off x="8081877" y="3938819"/>
            <a:ext cx="2119491" cy="78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69486">
              <a:lnSpc>
                <a:spcPts val="7396"/>
              </a:lnSpc>
            </a:pPr>
            <a:r>
              <a:rPr lang="en-US" sz="2199" b="1" spc="400" baseline="0">
                <a:solidFill>
                  <a:schemeClr val="bg1"/>
                </a:solidFill>
                <a:latin typeface="Open Sans" panose="020B0606030504020204" pitchFamily="34" charset="0"/>
                <a:ea typeface="Open Sans" panose="020B0606030504020204" pitchFamily="34" charset="0"/>
                <a:cs typeface="Open Sans" panose="020B0606030504020204" pitchFamily="34" charset="0"/>
                <a:sym typeface="Bebas Neue" charset="0"/>
              </a:rPr>
              <a:t>EDUCATORS</a:t>
            </a:r>
          </a:p>
        </p:txBody>
      </p:sp>
      <p:sp>
        <p:nvSpPr>
          <p:cNvPr id="31" name="TextBox 30">
            <a:extLst>
              <a:ext uri="{FF2B5EF4-FFF2-40B4-BE49-F238E27FC236}">
                <a16:creationId xmlns:a16="http://schemas.microsoft.com/office/drawing/2014/main" id="{968D0E0F-4333-4147-8A55-4673EE116967}"/>
              </a:ext>
            </a:extLst>
          </p:cNvPr>
          <p:cNvSpPr txBox="1"/>
          <p:nvPr userDrawn="1"/>
        </p:nvSpPr>
        <p:spPr>
          <a:xfrm>
            <a:off x="6862197" y="5047778"/>
            <a:ext cx="4558851" cy="1569660"/>
          </a:xfrm>
          <a:prstGeom prst="rect">
            <a:avLst/>
          </a:prstGeom>
          <a:noFill/>
        </p:spPr>
        <p:txBody>
          <a:bodyPr wrap="square" rtlCol="0" anchor="t" anchorCtr="1">
            <a:spAutoFit/>
          </a:bodyPr>
          <a:lstStyle/>
          <a:p>
            <a:pPr algn="ct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TENNESSEE WILL SET A NEW PATH FOR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THE EDUCATION PROFESSION AND BE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THE TOP STATE TO BECOME AND REMAIN</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A TEACHER AND LEADER FOR ALL</a:t>
            </a:r>
          </a:p>
          <a:p>
            <a:pPr algn="ct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2" name="Straight Connector 31">
            <a:extLst>
              <a:ext uri="{FF2B5EF4-FFF2-40B4-BE49-F238E27FC236}">
                <a16:creationId xmlns:a16="http://schemas.microsoft.com/office/drawing/2014/main" id="{87B148FB-6A20-A642-B08C-B402C2454F2B}"/>
              </a:ext>
            </a:extLst>
          </p:cNvPr>
          <p:cNvCxnSpPr>
            <a:cxnSpLocks/>
          </p:cNvCxnSpPr>
          <p:nvPr userDrawn="1"/>
        </p:nvCxnSpPr>
        <p:spPr>
          <a:xfrm>
            <a:off x="8846192" y="4837463"/>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56C3579-1D94-AC4F-8542-B7E001C3B123}"/>
              </a:ext>
            </a:extLst>
          </p:cNvPr>
          <p:cNvSpPr txBox="1"/>
          <p:nvPr userDrawn="1"/>
        </p:nvSpPr>
        <p:spPr>
          <a:xfrm>
            <a:off x="2119817" y="2175135"/>
            <a:ext cx="2869175" cy="246221"/>
          </a:xfrm>
          <a:prstGeom prst="rect">
            <a:avLst/>
          </a:prstGeom>
          <a:noFill/>
        </p:spPr>
        <p:txBody>
          <a:bodyPr wrap="square" rtlCol="0">
            <a:spAutoFit/>
          </a:bodyPr>
          <a:lstStyle/>
          <a:p>
            <a:r>
              <a:rPr lang="en-US" sz="1000">
                <a:solidFill>
                  <a:schemeClr val="bg1"/>
                </a:solidFill>
              </a:rPr>
              <a:t>We will set all students on a path to success. </a:t>
            </a:r>
          </a:p>
        </p:txBody>
      </p:sp>
    </p:spTree>
    <p:extLst>
      <p:ext uri="{BB962C8B-B14F-4D97-AF65-F5344CB8AC3E}">
        <p14:creationId xmlns:p14="http://schemas.microsoft.com/office/powerpoint/2010/main" val="2331724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FA Strategic Plan">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E8BC2BB-0A99-9642-B313-7856AAEB3B91}"/>
              </a:ext>
            </a:extLst>
          </p:cNvPr>
          <p:cNvSpPr/>
          <p:nvPr userDrawn="1"/>
        </p:nvSpPr>
        <p:spPr>
          <a:xfrm>
            <a:off x="834517" y="1675222"/>
            <a:ext cx="914400" cy="914400"/>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4" name="Oval 3">
            <a:extLst>
              <a:ext uri="{FF2B5EF4-FFF2-40B4-BE49-F238E27FC236}">
                <a16:creationId xmlns:a16="http://schemas.microsoft.com/office/drawing/2014/main" id="{B907C94E-84EC-D544-A5DC-42D712AD1DFD}"/>
              </a:ext>
            </a:extLst>
          </p:cNvPr>
          <p:cNvSpPr/>
          <p:nvPr userDrawn="1"/>
        </p:nvSpPr>
        <p:spPr>
          <a:xfrm>
            <a:off x="834517" y="3278264"/>
            <a:ext cx="914400" cy="914400"/>
          </a:xfrm>
          <a:prstGeom prst="ellips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5" name="Oval 4">
            <a:extLst>
              <a:ext uri="{FF2B5EF4-FFF2-40B4-BE49-F238E27FC236}">
                <a16:creationId xmlns:a16="http://schemas.microsoft.com/office/drawing/2014/main" id="{FBF42A49-C51F-7E46-B75F-8A959DB56461}"/>
              </a:ext>
            </a:extLst>
          </p:cNvPr>
          <p:cNvSpPr/>
          <p:nvPr userDrawn="1"/>
        </p:nvSpPr>
        <p:spPr>
          <a:xfrm>
            <a:off x="834517" y="4959969"/>
            <a:ext cx="914400" cy="914400"/>
          </a:xfrm>
          <a:prstGeom prst="ellipse">
            <a:avLst/>
          </a:prstGeom>
          <a:solidFill>
            <a:srgbClr val="D2D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6" name="Title 1">
            <a:extLst>
              <a:ext uri="{FF2B5EF4-FFF2-40B4-BE49-F238E27FC236}">
                <a16:creationId xmlns:a16="http://schemas.microsoft.com/office/drawing/2014/main" id="{D7AB772D-FDC4-F949-AFBA-B02031D505D9}"/>
              </a:ext>
            </a:extLst>
          </p:cNvPr>
          <p:cNvSpPr>
            <a:spLocks noGrp="1"/>
          </p:cNvSpPr>
          <p:nvPr>
            <p:ph type="title"/>
          </p:nvPr>
        </p:nvSpPr>
        <p:spPr>
          <a:xfrm>
            <a:off x="507868" y="228600"/>
            <a:ext cx="11204832" cy="1208314"/>
          </a:xfrm>
        </p:spPr>
        <p:txBody>
          <a:bodyPr>
            <a:normAutofit/>
          </a:bodyPr>
          <a:lstStyle/>
          <a:p>
            <a:r>
              <a:rPr lang="en-US" sz="4000"/>
              <a:t>Click to edit Master title style</a:t>
            </a:r>
          </a:p>
        </p:txBody>
      </p:sp>
      <p:pic>
        <p:nvPicPr>
          <p:cNvPr id="8" name="Graphic 7" descr="Classroom outline">
            <a:extLst>
              <a:ext uri="{FF2B5EF4-FFF2-40B4-BE49-F238E27FC236}">
                <a16:creationId xmlns:a16="http://schemas.microsoft.com/office/drawing/2014/main" id="{AA5C42A7-8062-7C40-BECE-52905CC144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5957" y="5051409"/>
            <a:ext cx="731520" cy="731520"/>
          </a:xfrm>
          <a:prstGeom prst="rect">
            <a:avLst/>
          </a:prstGeom>
        </p:spPr>
      </p:pic>
      <p:pic>
        <p:nvPicPr>
          <p:cNvPr id="9" name="Graphic 8" descr="Books on shelf outline">
            <a:extLst>
              <a:ext uri="{FF2B5EF4-FFF2-40B4-BE49-F238E27FC236}">
                <a16:creationId xmlns:a16="http://schemas.microsoft.com/office/drawing/2014/main" id="{EA2199B2-AB2B-A248-B4F2-527F2EF298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5957" y="1766662"/>
            <a:ext cx="731520" cy="731520"/>
          </a:xfrm>
          <a:prstGeom prst="rect">
            <a:avLst/>
          </a:prstGeom>
        </p:spPr>
      </p:pic>
      <p:pic>
        <p:nvPicPr>
          <p:cNvPr id="10" name="Graphic 9">
            <a:extLst>
              <a:ext uri="{FF2B5EF4-FFF2-40B4-BE49-F238E27FC236}">
                <a16:creationId xmlns:a16="http://schemas.microsoft.com/office/drawing/2014/main" id="{F7662AE4-130D-EA49-93F1-65B96F58078D}"/>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3403" y="3290531"/>
            <a:ext cx="696628" cy="822960"/>
          </a:xfrm>
          <a:prstGeom prst="rect">
            <a:avLst/>
          </a:prstGeom>
        </p:spPr>
      </p:pic>
      <p:pic>
        <p:nvPicPr>
          <p:cNvPr id="11" name="Picture 10">
            <a:extLst>
              <a:ext uri="{FF2B5EF4-FFF2-40B4-BE49-F238E27FC236}">
                <a16:creationId xmlns:a16="http://schemas.microsoft.com/office/drawing/2014/main" id="{601B0709-AD20-BD4C-85CA-EC6EF6F960FE}"/>
              </a:ext>
            </a:extLst>
          </p:cNvPr>
          <p:cNvPicPr>
            <a:picLocks noChangeAspect="1"/>
          </p:cNvPicPr>
          <p:nvPr userDrawn="1"/>
        </p:nvPicPr>
        <p:blipFill>
          <a:blip r:embed="rId8" cstate="email">
            <a:extLst>
              <a:ext uri="{28A0092B-C50C-407E-A947-70E740481C1C}">
                <a14:useLocalDpi xmlns:a14="http://schemas.microsoft.com/office/drawing/2010/main" val="0"/>
              </a:ext>
            </a:extLst>
          </a:blip>
          <a:stretch>
            <a:fillRect/>
          </a:stretch>
        </p:blipFill>
        <p:spPr>
          <a:xfrm>
            <a:off x="10238749" y="1553674"/>
            <a:ext cx="1541170" cy="4726918"/>
          </a:xfrm>
          <a:prstGeom prst="rect">
            <a:avLst/>
          </a:prstGeom>
        </p:spPr>
      </p:pic>
      <p:sp>
        <p:nvSpPr>
          <p:cNvPr id="12" name="Rectangle 11">
            <a:extLst>
              <a:ext uri="{FF2B5EF4-FFF2-40B4-BE49-F238E27FC236}">
                <a16:creationId xmlns:a16="http://schemas.microsoft.com/office/drawing/2014/main" id="{1A4C3607-ADF0-D44B-8CF9-F16C9E972A89}"/>
              </a:ext>
            </a:extLst>
          </p:cNvPr>
          <p:cNvSpPr/>
          <p:nvPr userDrawn="1"/>
        </p:nvSpPr>
        <p:spPr>
          <a:xfrm>
            <a:off x="2037496" y="3183460"/>
            <a:ext cx="7318375" cy="1323439"/>
          </a:xfrm>
          <a:prstGeom prst="rect">
            <a:avLst/>
          </a:prstGeom>
        </p:spPr>
        <p:txBody>
          <a:bodyPr wrap="square">
            <a:spAutoFit/>
          </a:bodyPr>
          <a:lstStyle/>
          <a:p>
            <a:pPr>
              <a:spcAft>
                <a:spcPts val="3151"/>
              </a:spcAft>
            </a:pPr>
            <a:r>
              <a:rPr lang="en-US" sz="2000" b="1">
                <a:solidFill>
                  <a:srgbClr val="2DCCD3"/>
                </a:solidFill>
              </a:rPr>
              <a:t>STUDENT READINESS: </a:t>
            </a:r>
            <a:r>
              <a:rPr lang="en-US" sz="2000"/>
              <a:t>Tennessee schools will be equipped </a:t>
            </a:r>
            <a:br>
              <a:rPr lang="en-US" sz="2000"/>
            </a:br>
            <a:r>
              <a:rPr lang="en-US" sz="2000"/>
              <a:t>to serve the academic and non-academic needs of all </a:t>
            </a:r>
            <a:br>
              <a:rPr lang="en-US" sz="2000"/>
            </a:br>
            <a:r>
              <a:rPr lang="en-US" sz="2000"/>
              <a:t>students… </a:t>
            </a:r>
            <a:r>
              <a:rPr lang="en-US" sz="2000" i="1"/>
              <a:t>by developing robust career pathway opportunities </a:t>
            </a:r>
            <a:br>
              <a:rPr lang="en-US" sz="2000" i="1"/>
            </a:br>
            <a:r>
              <a:rPr lang="en-US" sz="2000" i="1"/>
              <a:t>and connecting students to real-time support. </a:t>
            </a:r>
          </a:p>
        </p:txBody>
      </p:sp>
      <p:sp>
        <p:nvSpPr>
          <p:cNvPr id="13" name="Rectangle 12">
            <a:extLst>
              <a:ext uri="{FF2B5EF4-FFF2-40B4-BE49-F238E27FC236}">
                <a16:creationId xmlns:a16="http://schemas.microsoft.com/office/drawing/2014/main" id="{BA3A1B0C-C4F8-5D4C-BFCD-0A3AE5229322}"/>
              </a:ext>
            </a:extLst>
          </p:cNvPr>
          <p:cNvSpPr/>
          <p:nvPr userDrawn="1"/>
        </p:nvSpPr>
        <p:spPr>
          <a:xfrm>
            <a:off x="2061309" y="4944715"/>
            <a:ext cx="6101383" cy="1015663"/>
          </a:xfrm>
          <a:prstGeom prst="rect">
            <a:avLst/>
          </a:prstGeom>
        </p:spPr>
        <p:txBody>
          <a:bodyPr wrap="square">
            <a:spAutoFit/>
          </a:bodyPr>
          <a:lstStyle/>
          <a:p>
            <a:pPr>
              <a:spcAft>
                <a:spcPts val="3151"/>
              </a:spcAft>
            </a:pPr>
            <a:r>
              <a:rPr lang="en-US" sz="2000" b="1">
                <a:solidFill>
                  <a:srgbClr val="D2D755"/>
                </a:solidFill>
              </a:rPr>
              <a:t>EDUCATORS: </a:t>
            </a:r>
            <a:r>
              <a:rPr lang="en-US" sz="2000"/>
              <a:t>Tennessee will set a new path </a:t>
            </a:r>
            <a:br>
              <a:rPr lang="en-US" sz="2000"/>
            </a:br>
            <a:r>
              <a:rPr lang="en-US" sz="2000"/>
              <a:t>for the education profession… </a:t>
            </a:r>
            <a:r>
              <a:rPr lang="en-US" sz="2000" i="1"/>
              <a:t>by becoming a teacher for free.</a:t>
            </a:r>
          </a:p>
        </p:txBody>
      </p:sp>
      <p:sp>
        <p:nvSpPr>
          <p:cNvPr id="14" name="Rectangle 13">
            <a:extLst>
              <a:ext uri="{FF2B5EF4-FFF2-40B4-BE49-F238E27FC236}">
                <a16:creationId xmlns:a16="http://schemas.microsoft.com/office/drawing/2014/main" id="{59F9227B-2A36-674E-AB74-75E20B4F88C3}"/>
              </a:ext>
            </a:extLst>
          </p:cNvPr>
          <p:cNvSpPr/>
          <p:nvPr userDrawn="1"/>
        </p:nvSpPr>
        <p:spPr>
          <a:xfrm>
            <a:off x="2061309" y="1674674"/>
            <a:ext cx="7294563" cy="1015663"/>
          </a:xfrm>
          <a:prstGeom prst="rect">
            <a:avLst/>
          </a:prstGeom>
        </p:spPr>
        <p:txBody>
          <a:bodyPr wrap="square">
            <a:spAutoFit/>
          </a:bodyPr>
          <a:lstStyle/>
          <a:p>
            <a:pPr>
              <a:spcAft>
                <a:spcPts val="3151"/>
              </a:spcAft>
            </a:pPr>
            <a:r>
              <a:rPr lang="en-US" sz="2000" b="1">
                <a:solidFill>
                  <a:srgbClr val="E87722"/>
                </a:solidFill>
              </a:rPr>
              <a:t>ACADEMICS: </a:t>
            </a:r>
            <a:r>
              <a:rPr lang="en-US" sz="2000"/>
              <a:t>All Tennessee students will have access </a:t>
            </a:r>
            <a:br>
              <a:rPr lang="en-US" sz="2000"/>
            </a:br>
            <a:r>
              <a:rPr lang="en-US" sz="2000"/>
              <a:t>to a high-quality education… </a:t>
            </a:r>
            <a:r>
              <a:rPr lang="en-US" sz="2000" i="1"/>
              <a:t>by learning to read and </a:t>
            </a:r>
            <a:br>
              <a:rPr lang="en-US" sz="2000" i="1"/>
            </a:br>
            <a:r>
              <a:rPr lang="en-US" sz="2000" i="1"/>
              <a:t>reading to learn with high-quality materials. </a:t>
            </a:r>
          </a:p>
        </p:txBody>
      </p:sp>
    </p:spTree>
    <p:extLst>
      <p:ext uri="{BB962C8B-B14F-4D97-AF65-F5344CB8AC3E}">
        <p14:creationId xmlns:p14="http://schemas.microsoft.com/office/powerpoint/2010/main" val="161346876"/>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 Type="http://schemas.openxmlformats.org/officeDocument/2006/relationships/slideLayout" Target="../slideLayouts/slideLayout2.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 Type="http://schemas.openxmlformats.org/officeDocument/2006/relationships/slideLayout" Target="../slideLayouts/slideLayout3.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 Type="http://schemas.openxmlformats.org/officeDocument/2006/relationships/slideLayout" Target="../slideLayouts/slideLayout4.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slideLayout" Target="../slideLayouts/slideLayout42.xml"/><Relationship Id="rId43" Type="http://schemas.openxmlformats.org/officeDocument/2006/relationships/slideLayout" Target="../slideLayouts/slideLayout43.xml"/><Relationship Id="rId44" Type="http://schemas.openxmlformats.org/officeDocument/2006/relationships/slideLayout" Target="../slideLayouts/slideLayout44.xml"/><Relationship Id="rId45" Type="http://schemas.openxmlformats.org/officeDocument/2006/relationships/slideLayout" Target="../slideLayouts/slideLayout45.xml"/><Relationship Id="rId46" Type="http://schemas.openxmlformats.org/officeDocument/2006/relationships/slideLayout" Target="../slideLayouts/slideLayout46.xml"/><Relationship Id="rId4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7868" y="1531919"/>
            <a:ext cx="11071516" cy="43354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507868" y="228600"/>
            <a:ext cx="11071516" cy="1208314"/>
          </a:xfrm>
          <a:prstGeom prst="rect">
            <a:avLst/>
          </a:prstGeom>
        </p:spPr>
        <p:txBody>
          <a:bodyPr vert="horz" lIns="91440" tIns="45720" rIns="91440" bIns="45720" rtlCol="0" anchor="ctr">
            <a:normAutofit/>
          </a:bodyPr>
          <a:lstStyle/>
          <a:p>
            <a:r>
              <a:rPr lang="en-US"/>
              <a:t>Click to edit title style</a:t>
            </a:r>
          </a:p>
        </p:txBody>
      </p:sp>
    </p:spTree>
    <p:extLst>
      <p:ext uri="{BB962C8B-B14F-4D97-AF65-F5344CB8AC3E}">
        <p14:creationId xmlns:p14="http://schemas.microsoft.com/office/powerpoint/2010/main" val="3932844464"/>
      </p:ext>
    </p:extLst>
  </p:cSld>
  <p:clrMap bg1="lt1" tx1="dk1" bg2="lt2" tx2="dk2" accent1="accent1" accent2="accent2" accent3="accent3" accent4="accent4" accent5="accent5" accent6="accent6" hlink="hlink" folHlink="folHlink"/>
  <p:sldLayoutIdLst>
    <p:sldLayoutId id="2147483916" r:id="rId1"/>
    <p:sldLayoutId id="2147483958" r:id="rId2"/>
    <p:sldLayoutId id="2147483971" r:id="rId3"/>
    <p:sldLayoutId id="2147483972" r:id="rId4"/>
    <p:sldLayoutId id="2147483973" r:id="rId5"/>
    <p:sldLayoutId id="2147483969" r:id="rId6"/>
    <p:sldLayoutId id="2147483970" r:id="rId7"/>
    <p:sldLayoutId id="2147483957" r:id="rId8"/>
    <p:sldLayoutId id="2147483962" r:id="rId9"/>
    <p:sldLayoutId id="2147483918" r:id="rId10"/>
    <p:sldLayoutId id="2147483922" r:id="rId11"/>
    <p:sldLayoutId id="2147483923" r:id="rId12"/>
    <p:sldLayoutId id="2147483924" r:id="rId13"/>
    <p:sldLayoutId id="2147483919" r:id="rId14"/>
    <p:sldLayoutId id="2147483920" r:id="rId15"/>
    <p:sldLayoutId id="2147483921" r:id="rId16"/>
    <p:sldLayoutId id="2147483925" r:id="rId17"/>
    <p:sldLayoutId id="2147483926" r:id="rId18"/>
    <p:sldLayoutId id="2147483927" r:id="rId19"/>
    <p:sldLayoutId id="2147483928" r:id="rId20"/>
    <p:sldLayoutId id="2147483929" r:id="rId21"/>
    <p:sldLayoutId id="2147483963" r:id="rId22"/>
    <p:sldLayoutId id="2147483964" r:id="rId23"/>
    <p:sldLayoutId id="2147483965"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 id="2147483941" r:id="rId36"/>
    <p:sldLayoutId id="2147483942" r:id="rId37"/>
    <p:sldLayoutId id="2147483943" r:id="rId38"/>
    <p:sldLayoutId id="2147483944" r:id="rId39"/>
    <p:sldLayoutId id="2147483966" r:id="rId40"/>
    <p:sldLayoutId id="2147483945" r:id="rId41"/>
    <p:sldLayoutId id="2147483967" r:id="rId42"/>
    <p:sldLayoutId id="2147483968" r:id="rId43"/>
    <p:sldLayoutId id="2147483960" r:id="rId44"/>
    <p:sldLayoutId id="2147483961" r:id="rId45"/>
    <p:sldLayoutId id="2147483959" r:id="rId46"/>
  </p:sldLayoutIdLst>
  <p:txStyles>
    <p:titleStyle>
      <a:lvl1pPr algn="l" defTabSz="685629" rtl="0" eaLnBrk="1" latinLnBrk="0" hangingPunct="1">
        <a:spcBef>
          <a:spcPct val="0"/>
        </a:spcBef>
        <a:buNone/>
        <a:defRPr sz="3599" b="1" kern="1200">
          <a:solidFill>
            <a:schemeClr val="accent2"/>
          </a:solidFill>
          <a:latin typeface="Georgia" panose="02040502050405020303" pitchFamily="18" charset="0"/>
          <a:ea typeface="+mj-ea"/>
          <a:cs typeface="+mj-cs"/>
        </a:defRPr>
      </a:lvl1pPr>
    </p:titleStyle>
    <p:body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629" rtl="0" eaLnBrk="1" latinLnBrk="0" hangingPunct="1">
        <a:defRPr sz="1350" kern="1200">
          <a:solidFill>
            <a:schemeClr val="tx1"/>
          </a:solidFill>
          <a:latin typeface="+mn-lt"/>
          <a:ea typeface="+mn-ea"/>
          <a:cs typeface="+mn-cs"/>
        </a:defRPr>
      </a:lvl1pPr>
      <a:lvl2pPr marL="342815" algn="l" defTabSz="685629" rtl="0" eaLnBrk="1" latinLnBrk="0" hangingPunct="1">
        <a:defRPr sz="1350" kern="1200">
          <a:solidFill>
            <a:schemeClr val="tx1"/>
          </a:solidFill>
          <a:latin typeface="+mn-lt"/>
          <a:ea typeface="+mn-ea"/>
          <a:cs typeface="+mn-cs"/>
        </a:defRPr>
      </a:lvl2pPr>
      <a:lvl3pPr marL="685629" algn="l" defTabSz="685629" rtl="0" eaLnBrk="1" latinLnBrk="0" hangingPunct="1">
        <a:defRPr sz="1350" kern="1200">
          <a:solidFill>
            <a:schemeClr val="tx1"/>
          </a:solidFill>
          <a:latin typeface="+mn-lt"/>
          <a:ea typeface="+mn-ea"/>
          <a:cs typeface="+mn-cs"/>
        </a:defRPr>
      </a:lvl3pPr>
      <a:lvl4pPr marL="1028443" algn="l" defTabSz="685629" rtl="0" eaLnBrk="1" latinLnBrk="0" hangingPunct="1">
        <a:defRPr sz="1350" kern="1200">
          <a:solidFill>
            <a:schemeClr val="tx1"/>
          </a:solidFill>
          <a:latin typeface="+mn-lt"/>
          <a:ea typeface="+mn-ea"/>
          <a:cs typeface="+mn-cs"/>
        </a:defRPr>
      </a:lvl4pPr>
      <a:lvl5pPr marL="1371257" algn="l" defTabSz="685629" rtl="0" eaLnBrk="1" latinLnBrk="0" hangingPunct="1">
        <a:defRPr sz="1350" kern="1200">
          <a:solidFill>
            <a:schemeClr val="tx1"/>
          </a:solidFill>
          <a:latin typeface="+mn-lt"/>
          <a:ea typeface="+mn-ea"/>
          <a:cs typeface="+mn-cs"/>
        </a:defRPr>
      </a:lvl5pPr>
      <a:lvl6pPr marL="1714072" algn="l" defTabSz="685629" rtl="0" eaLnBrk="1" latinLnBrk="0" hangingPunct="1">
        <a:defRPr sz="1350" kern="1200">
          <a:solidFill>
            <a:schemeClr val="tx1"/>
          </a:solidFill>
          <a:latin typeface="+mn-lt"/>
          <a:ea typeface="+mn-ea"/>
          <a:cs typeface="+mn-cs"/>
        </a:defRPr>
      </a:lvl6pPr>
      <a:lvl7pPr marL="2056886" algn="l" defTabSz="685629" rtl="0" eaLnBrk="1" latinLnBrk="0" hangingPunct="1">
        <a:defRPr sz="1350" kern="1200">
          <a:solidFill>
            <a:schemeClr val="tx1"/>
          </a:solidFill>
          <a:latin typeface="+mn-lt"/>
          <a:ea typeface="+mn-ea"/>
          <a:cs typeface="+mn-cs"/>
        </a:defRPr>
      </a:lvl7pPr>
      <a:lvl8pPr marL="2399700" algn="l" defTabSz="685629" rtl="0" eaLnBrk="1" latinLnBrk="0" hangingPunct="1">
        <a:defRPr sz="1350" kern="1200">
          <a:solidFill>
            <a:schemeClr val="tx1"/>
          </a:solidFill>
          <a:latin typeface="+mn-lt"/>
          <a:ea typeface="+mn-ea"/>
          <a:cs typeface="+mn-cs"/>
        </a:defRPr>
      </a:lvl8pPr>
      <a:lvl9pPr marL="2742514" algn="l" defTabSz="68562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chart" Target="../charts/char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0.xml"/><Relationship Id="rId3" Type="http://schemas.openxmlformats.org/officeDocument/2006/relationships/image" Target="../media/image182.png"/><Relationship Id="rId4" Type="http://schemas.openxmlformats.org/officeDocument/2006/relationships/image" Target="../media/image8.svg"/><Relationship Id="rId5" Type="http://schemas.openxmlformats.org/officeDocument/2006/relationships/chart" Target="../charts/chart7.xml"/><Relationship Id="rId6" Type="http://schemas.openxmlformats.org/officeDocument/2006/relationships/image" Target="../media/image183.png"/><Relationship Id="rId7" Type="http://schemas.openxmlformats.org/officeDocument/2006/relationships/image" Target="../media/image184.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xml"/><Relationship Id="rId3" Type="http://schemas.openxmlformats.org/officeDocument/2006/relationships/image" Target="../media/image182.png"/><Relationship Id="rId4" Type="http://schemas.openxmlformats.org/officeDocument/2006/relationships/image" Target="../media/image185.svg"/><Relationship Id="rId5" Type="http://schemas.openxmlformats.org/officeDocument/2006/relationships/chart" Target="../charts/char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chart" Target="../charts/chart9.xml"/><Relationship Id="rId6" Type="http://schemas.openxmlformats.org/officeDocument/2006/relationships/image" Target="../media/image186.png"/><Relationship Id="rId7" Type="http://schemas.openxmlformats.org/officeDocument/2006/relationships/image" Target="../media/image187.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3.xml"/><Relationship Id="rId3" Type="http://schemas.openxmlformats.org/officeDocument/2006/relationships/image" Target="../media/image182.png"/><Relationship Id="rId4" Type="http://schemas.openxmlformats.org/officeDocument/2006/relationships/image" Target="../media/image8.svg"/><Relationship Id="rId5" Type="http://schemas.openxmlformats.org/officeDocument/2006/relationships/image" Target="../media/image186.png"/><Relationship Id="rId6" Type="http://schemas.openxmlformats.org/officeDocument/2006/relationships/image" Target="../media/image187.svg"/><Relationship Id="rId7" Type="http://schemas.openxmlformats.org/officeDocument/2006/relationships/chart" Target="../charts/char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88.png"/><Relationship Id="rId4" Type="http://schemas.openxmlformats.org/officeDocument/2006/relationships/image" Target="../media/image189.svg"/><Relationship Id="rId5" Type="http://schemas.openxmlformats.org/officeDocument/2006/relationships/image" Target="../media/image190.png"/><Relationship Id="rId6" Type="http://schemas.openxmlformats.org/officeDocument/2006/relationships/image" Target="../media/image191.svg"/><Relationship Id="rId7" Type="http://schemas.openxmlformats.org/officeDocument/2006/relationships/image" Target="../media/image192.png"/><Relationship Id="rId8" Type="http://schemas.openxmlformats.org/officeDocument/2006/relationships/image" Target="../media/image193.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chart" Target="../charts/chart11.xml"/><Relationship Id="rId4" Type="http://schemas.openxmlformats.org/officeDocument/2006/relationships/chart" Target="../charts/chart12.xml"/><Relationship Id="rId5" Type="http://schemas.openxmlformats.org/officeDocument/2006/relationships/chart" Target="../charts/char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2.xml"/><Relationship Id="rId3" Type="http://schemas.openxmlformats.org/officeDocument/2006/relationships/image" Target="../media/image178.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xml"/><Relationship Id="rId3" Type="http://schemas.openxmlformats.org/officeDocument/2006/relationships/chart" Target="../charts/chart2.xml"/><Relationship Id="rId4" Type="http://schemas.openxmlformats.org/officeDocument/2006/relationships/image" Target="../media/image179.png"/><Relationship Id="rId5" Type="http://schemas.openxmlformats.org/officeDocument/2006/relationships/image" Target="../media/image18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 Id="rId3" Type="http://schemas.openxmlformats.org/officeDocument/2006/relationships/image" Target="../media/image179.png"/><Relationship Id="rId4" Type="http://schemas.openxmlformats.org/officeDocument/2006/relationships/image" Target="../media/image180.svg"/><Relationship Id="rId5" Type="http://schemas.openxmlformats.org/officeDocument/2006/relationships/chart" Target="../charts/char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6.xml"/><Relationship Id="rId3" Type="http://schemas.openxmlformats.org/officeDocument/2006/relationships/chart" Target="../charts/char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8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chart" Target="../charts/char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C4AE924-2C98-2644-ADC9-1BFB1FCEE88F}"/>
              </a:ext>
            </a:extLst>
          </p:cNvPr>
          <p:cNvSpPr>
            <a:spLocks noGrp="1"/>
          </p:cNvSpPr>
          <p:nvPr>
            <p:ph type="subTitle" idx="1"/>
          </p:nvPr>
        </p:nvSpPr>
        <p:spPr>
          <a:xfrm>
            <a:off x="4660729" y="4720351"/>
            <a:ext cx="7252351" cy="473464"/>
          </a:xfrm>
        </p:spPr>
        <p:txBody>
          <a:bodyPr/>
          <a:lstStyle/>
          <a:p>
            <a:r>
              <a:rPr lang="en-US" sz="3200"/>
              <a:t>District </a:t>
            </a:r>
            <a:br>
              <a:rPr lang="en-US" sz="3200"/>
            </a:br>
            <a:r>
              <a:rPr lang="en-US" sz="3200"/>
              <a:t>TCAP Results</a:t>
            </a:r>
          </a:p>
        </p:txBody>
      </p:sp>
      <p:sp>
        <p:nvSpPr>
          <p:cNvPr id="5" name="Text Placeholder 4">
            <a:extLst>
              <a:ext uri="{FF2B5EF4-FFF2-40B4-BE49-F238E27FC236}">
                <a16:creationId xmlns:a16="http://schemas.microsoft.com/office/drawing/2014/main" id="{00D69B85-90AB-2247-8FDF-64C30DDA707D}"/>
              </a:ext>
            </a:extLst>
          </p:cNvPr>
          <p:cNvSpPr>
            <a:spLocks noGrp="1"/>
          </p:cNvSpPr>
          <p:nvPr>
            <p:ph type="body" sz="quarter" idx="11"/>
          </p:nvPr>
        </p:nvSpPr>
        <p:spPr/>
        <p:txBody>
          <a:bodyPr vert="horz" lIns="91440" tIns="45720" rIns="91440" bIns="45720" rtlCol="0" anchor="t">
            <a:noAutofit/>
          </a:bodyPr>
          <a:lstStyle/>
          <a:p>
            <a:r>
              <a:rPr lang="en-US">
                <a:latin typeface="Open Sans"/>
                <a:ea typeface="Open Sans"/>
                <a:cs typeface="Open Sans"/>
              </a:rPr>
              <a:t> Spring 2021</a:t>
            </a:r>
          </a:p>
        </p:txBody>
      </p:sp>
    </p:spTree>
    <p:extLst>
      <p:ext uri="{BB962C8B-B14F-4D97-AF65-F5344CB8AC3E}">
        <p14:creationId xmlns:p14="http://schemas.microsoft.com/office/powerpoint/2010/main" val="2452479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78FABC21-F894-E048-A03D-DC9E9AA6F513}"/>
              </a:ext>
            </a:extLst>
          </p:cNvPr>
          <p:cNvSpPr txBox="1">
            <a:spLocks/>
          </p:cNvSpPr>
          <p:nvPr/>
        </p:nvSpPr>
        <p:spPr>
          <a:xfrm>
            <a:off x="349751" y="1544820"/>
            <a:ext cx="3723013" cy="4978595"/>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sz="500">
              <a:ea typeface="Open Sans"/>
              <a:cs typeface="Open Sans"/>
            </a:endParaRPr>
          </a:p>
          <a:p>
            <a:pPr marL="123825" indent="0" algn="ctr">
              <a:buNone/>
            </a:pPr>
            <a:endParaRPr lang="en-US" sz="1600"/>
          </a:p>
        </p:txBody>
      </p:sp>
      <p:sp>
        <p:nvSpPr>
          <p:cNvPr id="40" name="Text Placeholder 2">
            <a:extLst>
              <a:ext uri="{FF2B5EF4-FFF2-40B4-BE49-F238E27FC236}">
                <a16:creationId xmlns:a16="http://schemas.microsoft.com/office/drawing/2014/main" id="{8C202730-FB50-5141-A038-362E9A8DA57A}"/>
              </a:ext>
            </a:extLst>
          </p:cNvPr>
          <p:cNvSpPr txBox="1">
            <a:spLocks/>
          </p:cNvSpPr>
          <p:nvPr/>
        </p:nvSpPr>
        <p:spPr>
          <a:xfrm>
            <a:off x="393564" y="2176565"/>
            <a:ext cx="3672206" cy="4346850"/>
          </a:xfrm>
          <a:prstGeom prst="rect">
            <a:avLst/>
          </a:prstGeom>
        </p:spPr>
        <p:txBody>
          <a:bodyPr vert="horz" lIns="91440" tIns="45720" rIns="91440" bIns="45720" rtlCol="0" anchor="t">
            <a:noAutofit/>
          </a:bodyPr>
          <a:lstStyle>
            <a:lvl1pPr marL="257111" indent="-257111" algn="l" defTabSz="685629" rtl="0" eaLnBrk="1" latinLnBrk="0" hangingPunct="1">
              <a:spcBef>
                <a:spcPts val="0"/>
              </a:spcBef>
              <a:spcAft>
                <a:spcPts val="1200"/>
              </a:spcAft>
              <a:buClr>
                <a:schemeClr val="tx1"/>
              </a:buClr>
              <a:buFont typeface="Wingdings" panose="05000000000000000000" pitchFamily="2" charset="2"/>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57074" indent="-214260" algn="l" defTabSz="685629" rtl="0" eaLnBrk="1" latinLnBrk="0" hangingPunct="1">
              <a:spcBef>
                <a:spcPts val="0"/>
              </a:spcBef>
              <a:spcAft>
                <a:spcPts val="1200"/>
              </a:spcAft>
              <a:buClr>
                <a:schemeClr val="tx1"/>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036" indent="-171407" algn="l" defTabSz="685629" rtl="0" eaLnBrk="1" latinLnBrk="0" hangingPunct="1">
              <a:spcBef>
                <a:spcPts val="0"/>
              </a:spcBef>
              <a:spcAft>
                <a:spcPts val="1200"/>
              </a:spcAft>
              <a:buClr>
                <a:schemeClr val="tx1"/>
              </a:buClr>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99850" indent="-171407" algn="l" defTabSz="685629" rtl="0" eaLnBrk="1" latinLnBrk="0" hangingPunct="1">
              <a:spcBef>
                <a:spcPts val="0"/>
              </a:spcBef>
              <a:spcAft>
                <a:spcPts val="1200"/>
              </a:spcAft>
              <a:buClr>
                <a:schemeClr val="tx1"/>
              </a:buClr>
              <a:buFont typeface="Courier New" panose="02070309020205020404" pitchFamily="49" charset="0"/>
              <a:buChar char="o"/>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42664" indent="-171407" algn="l" defTabSz="685629" rtl="0" eaLnBrk="1" latinLnBrk="0" hangingPunct="1">
              <a:spcBef>
                <a:spcPts val="0"/>
              </a:spcBef>
              <a:spcAft>
                <a:spcPts val="1200"/>
              </a:spcAft>
              <a:buClr>
                <a:schemeClr val="tx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900" indent="-215900">
              <a:buFont typeface="Arial" panose="020B0604020202020204" pitchFamily="34" charset="0"/>
              <a:buChar char="•"/>
            </a:pPr>
            <a:r>
              <a:rPr lang="en-US" sz="1600">
                <a:latin typeface="Open Sans"/>
                <a:ea typeface="Open Sans"/>
                <a:cs typeface="Open Sans"/>
              </a:rPr>
              <a:t>In ELA, 2</a:t>
            </a:r>
            <a:r>
              <a:rPr lang="en-US" sz="1600" baseline="30000">
                <a:latin typeface="Open Sans"/>
                <a:ea typeface="Open Sans"/>
                <a:cs typeface="Open Sans"/>
              </a:rPr>
              <a:t>nd</a:t>
            </a:r>
            <a:r>
              <a:rPr lang="en-US" sz="1600">
                <a:latin typeface="Open Sans"/>
                <a:ea typeface="Open Sans"/>
                <a:cs typeface="Open Sans"/>
              </a:rPr>
              <a:t> &amp; 3</a:t>
            </a:r>
            <a:r>
              <a:rPr lang="en-US" sz="1600" baseline="30000">
                <a:latin typeface="Open Sans"/>
                <a:ea typeface="Open Sans"/>
                <a:cs typeface="Open Sans"/>
              </a:rPr>
              <a:t>rd</a:t>
            </a:r>
            <a:r>
              <a:rPr lang="en-US" sz="1600">
                <a:latin typeface="Open Sans"/>
                <a:ea typeface="Open Sans"/>
                <a:cs typeface="Open Sans"/>
              </a:rPr>
              <a:t> grades scores show </a:t>
            </a:r>
            <a:r>
              <a:rPr lang="en-US" sz="1600" b="1">
                <a:latin typeface="Open Sans"/>
                <a:ea typeface="Open Sans"/>
                <a:cs typeface="Open Sans"/>
              </a:rPr>
              <a:t>large increases in students scoring</a:t>
            </a:r>
            <a:r>
              <a:rPr lang="en-US" sz="1600">
                <a:latin typeface="Open Sans"/>
                <a:ea typeface="Open Sans"/>
                <a:cs typeface="Open Sans"/>
              </a:rPr>
              <a:t> </a:t>
            </a:r>
            <a:r>
              <a:rPr lang="en-US" sz="1600" b="1">
                <a:solidFill>
                  <a:schemeClr val="accent1">
                    <a:lumMod val="75000"/>
                  </a:schemeClr>
                </a:solidFill>
                <a:latin typeface="Open Sans"/>
                <a:ea typeface="Open Sans"/>
                <a:cs typeface="Open Sans"/>
              </a:rPr>
              <a:t>Below</a:t>
            </a:r>
            <a:r>
              <a:rPr lang="en-US" sz="1600" b="1">
                <a:latin typeface="Open Sans"/>
                <a:ea typeface="Open Sans"/>
                <a:cs typeface="Open Sans"/>
              </a:rPr>
              <a:t>. </a:t>
            </a:r>
            <a:endParaRPr lang="en-US" sz="1600">
              <a:solidFill>
                <a:schemeClr val="accent1">
                  <a:lumMod val="75000"/>
                </a:schemeClr>
              </a:solidFill>
            </a:endParaRPr>
          </a:p>
          <a:p>
            <a:pPr marL="642620" lvl="1" indent="-215900">
              <a:spcAft>
                <a:spcPts val="0"/>
              </a:spcAft>
              <a:buFont typeface="Arial" panose="020B0604020202020204" pitchFamily="34" charset="0"/>
              <a:buChar char="•"/>
            </a:pPr>
            <a:r>
              <a:rPr lang="en-US" sz="1400">
                <a:latin typeface="Open Sans"/>
                <a:ea typeface="Open Sans"/>
                <a:cs typeface="Open Sans"/>
              </a:rPr>
              <a:t>The rate of 2nd graders scoring </a:t>
            </a:r>
            <a:r>
              <a:rPr lang="en-US" sz="1400" b="1">
                <a:solidFill>
                  <a:schemeClr val="accent1">
                    <a:lumMod val="75000"/>
                  </a:schemeClr>
                </a:solidFill>
                <a:latin typeface="Open Sans"/>
                <a:ea typeface="Open Sans"/>
                <a:cs typeface="Open Sans"/>
              </a:rPr>
              <a:t>Below</a:t>
            </a:r>
            <a:r>
              <a:rPr lang="en-US" sz="1400">
                <a:latin typeface="Open Sans"/>
                <a:ea typeface="Open Sans"/>
                <a:cs typeface="Open Sans"/>
              </a:rPr>
              <a:t> increased 68% </a:t>
            </a:r>
          </a:p>
          <a:p>
            <a:pPr marL="642620" lvl="1" indent="-215900">
              <a:spcAft>
                <a:spcPts val="0"/>
              </a:spcAft>
              <a:buFont typeface="Arial" panose="020B0604020202020204" pitchFamily="34" charset="0"/>
              <a:buChar char="•"/>
            </a:pPr>
            <a:r>
              <a:rPr lang="en-US" sz="1400">
                <a:latin typeface="Open Sans"/>
                <a:ea typeface="Open Sans"/>
                <a:cs typeface="Open Sans"/>
              </a:rPr>
              <a:t>The rate of 3rd graders scoring </a:t>
            </a:r>
            <a:r>
              <a:rPr lang="en-US" sz="1400" b="1">
                <a:solidFill>
                  <a:schemeClr val="accent1">
                    <a:lumMod val="75000"/>
                  </a:schemeClr>
                </a:solidFill>
                <a:latin typeface="Open Sans"/>
                <a:ea typeface="Open Sans"/>
                <a:cs typeface="Open Sans"/>
              </a:rPr>
              <a:t>Below</a:t>
            </a:r>
            <a:r>
              <a:rPr lang="en-US" sz="1400">
                <a:latin typeface="Open Sans"/>
                <a:ea typeface="Open Sans"/>
                <a:cs typeface="Open Sans"/>
              </a:rPr>
              <a:t> increased 47%</a:t>
            </a:r>
            <a:endParaRPr lang="en-US" sz="1400"/>
          </a:p>
          <a:p>
            <a:pPr marL="426720" lvl="1" indent="0">
              <a:spcAft>
                <a:spcPts val="0"/>
              </a:spcAft>
              <a:buNone/>
            </a:pPr>
            <a:endParaRPr lang="en-US" sz="1600"/>
          </a:p>
          <a:p>
            <a:pPr marL="342900" indent="-215900">
              <a:buFont typeface="Arial" panose="020B0604020202020204" pitchFamily="34" charset="0"/>
              <a:buChar char="•"/>
            </a:pPr>
            <a:r>
              <a:rPr lang="en-US" sz="1600">
                <a:latin typeface="Open Sans"/>
                <a:ea typeface="Open Sans"/>
                <a:cs typeface="Open Sans"/>
              </a:rPr>
              <a:t>Students scoring </a:t>
            </a:r>
            <a:r>
              <a:rPr lang="en-US" sz="1600" b="1">
                <a:solidFill>
                  <a:schemeClr val="accent1">
                    <a:lumMod val="75000"/>
                  </a:schemeClr>
                </a:solidFill>
                <a:latin typeface="Open Sans"/>
                <a:ea typeface="Open Sans"/>
                <a:cs typeface="Open Sans"/>
              </a:rPr>
              <a:t>Below</a:t>
            </a:r>
            <a:r>
              <a:rPr lang="en-US" sz="1600" b="1">
                <a:solidFill>
                  <a:srgbClr val="D64550"/>
                </a:solidFill>
                <a:latin typeface="Open Sans"/>
                <a:ea typeface="Open Sans"/>
                <a:cs typeface="Open Sans"/>
              </a:rPr>
              <a:t> </a:t>
            </a:r>
            <a:br>
              <a:rPr lang="en-US" sz="1600" b="1">
                <a:latin typeface="Open Sans"/>
                <a:ea typeface="Open Sans"/>
                <a:cs typeface="Open Sans"/>
              </a:rPr>
            </a:br>
            <a:r>
              <a:rPr lang="en-US" sz="1600">
                <a:latin typeface="Open Sans"/>
                <a:ea typeface="Open Sans"/>
                <a:cs typeface="Open Sans"/>
              </a:rPr>
              <a:t>in 2</a:t>
            </a:r>
            <a:r>
              <a:rPr lang="en-US" sz="1600" baseline="30000">
                <a:latin typeface="Open Sans"/>
                <a:ea typeface="Open Sans"/>
                <a:cs typeface="Open Sans"/>
              </a:rPr>
              <a:t>nd</a:t>
            </a:r>
            <a:r>
              <a:rPr lang="en-US" sz="1600">
                <a:latin typeface="Open Sans"/>
                <a:ea typeface="Open Sans"/>
                <a:cs typeface="Open Sans"/>
              </a:rPr>
              <a:t> and 3</a:t>
            </a:r>
            <a:r>
              <a:rPr lang="en-US" sz="1600" baseline="30000">
                <a:latin typeface="Open Sans"/>
                <a:ea typeface="Open Sans"/>
                <a:cs typeface="Open Sans"/>
              </a:rPr>
              <a:t>rd</a:t>
            </a:r>
            <a:r>
              <a:rPr lang="en-US" sz="1600">
                <a:latin typeface="Open Sans"/>
                <a:ea typeface="Open Sans"/>
                <a:cs typeface="Open Sans"/>
              </a:rPr>
              <a:t> grades are </a:t>
            </a:r>
            <a:br>
              <a:rPr lang="en-US" sz="1600">
                <a:latin typeface="Open Sans"/>
                <a:ea typeface="Open Sans"/>
                <a:cs typeface="Open Sans"/>
              </a:rPr>
            </a:br>
            <a:r>
              <a:rPr lang="en-US" sz="1600">
                <a:latin typeface="Open Sans"/>
                <a:ea typeface="Open Sans"/>
                <a:cs typeface="Open Sans"/>
              </a:rPr>
              <a:t>typically those who are </a:t>
            </a:r>
            <a:r>
              <a:rPr lang="en-US" sz="1600" b="1">
                <a:latin typeface="Open Sans"/>
                <a:ea typeface="Open Sans"/>
                <a:cs typeface="Open Sans"/>
              </a:rPr>
              <a:t>not </a:t>
            </a:r>
            <a:br>
              <a:rPr lang="en-US" sz="1600" b="1">
                <a:latin typeface="Open Sans"/>
                <a:ea typeface="Open Sans"/>
                <a:cs typeface="Open Sans"/>
              </a:rPr>
            </a:br>
            <a:r>
              <a:rPr lang="en-US" sz="1600" b="1">
                <a:latin typeface="Open Sans"/>
                <a:ea typeface="Open Sans"/>
                <a:cs typeface="Open Sans"/>
              </a:rPr>
              <a:t>able to read proficiently. </a:t>
            </a:r>
          </a:p>
          <a:p>
            <a:pPr marL="342900" indent="-215900">
              <a:buFont typeface="Arial" panose="020B0604020202020204" pitchFamily="34" charset="0"/>
              <a:buChar char="•"/>
            </a:pPr>
            <a:r>
              <a:rPr lang="en-US" sz="1600">
                <a:latin typeface="Open Sans"/>
                <a:ea typeface="Open Sans"/>
                <a:cs typeface="Open Sans"/>
              </a:rPr>
              <a:t>The largest categorical drops </a:t>
            </a:r>
            <a:br>
              <a:rPr lang="en-US" sz="1600">
                <a:latin typeface="Open Sans"/>
                <a:ea typeface="Open Sans"/>
                <a:cs typeface="Open Sans"/>
              </a:rPr>
            </a:br>
            <a:r>
              <a:rPr lang="en-US" sz="1600">
                <a:latin typeface="Open Sans"/>
                <a:ea typeface="Open Sans"/>
                <a:cs typeface="Open Sans"/>
              </a:rPr>
              <a:t>in ELA across each test were </a:t>
            </a:r>
            <a:br>
              <a:rPr lang="en-US" sz="1600">
                <a:latin typeface="Open Sans"/>
                <a:ea typeface="Open Sans"/>
                <a:cs typeface="Open Sans"/>
              </a:rPr>
            </a:br>
            <a:r>
              <a:rPr lang="en-US" sz="1600">
                <a:latin typeface="Open Sans"/>
                <a:ea typeface="Open Sans"/>
                <a:cs typeface="Open Sans"/>
              </a:rPr>
              <a:t>in </a:t>
            </a:r>
            <a:r>
              <a:rPr lang="en-US" sz="1600" b="1">
                <a:latin typeface="Open Sans"/>
                <a:ea typeface="Open Sans"/>
                <a:cs typeface="Open Sans"/>
              </a:rPr>
              <a:t>writing and conventions </a:t>
            </a:r>
            <a:br>
              <a:rPr lang="en-US" sz="1600" b="1">
                <a:latin typeface="Open Sans"/>
                <a:ea typeface="Open Sans"/>
                <a:cs typeface="Open Sans"/>
              </a:rPr>
            </a:br>
            <a:r>
              <a:rPr lang="en-US" sz="1600" b="1">
                <a:latin typeface="Open Sans"/>
                <a:ea typeface="Open Sans"/>
                <a:cs typeface="Open Sans"/>
              </a:rPr>
              <a:t>of writing</a:t>
            </a:r>
            <a:r>
              <a:rPr lang="en-US" sz="1600">
                <a:latin typeface="Open Sans"/>
                <a:ea typeface="Open Sans"/>
                <a:cs typeface="Open Sans"/>
              </a:rPr>
              <a:t>.</a:t>
            </a:r>
            <a:endParaRPr lang="en-US" sz="1600"/>
          </a:p>
          <a:p>
            <a:pPr marL="342900" indent="-215900">
              <a:buFont typeface="Arial" panose="020B0604020202020204" pitchFamily="34" charset="0"/>
              <a:buChar char="•"/>
            </a:pPr>
            <a:endParaRPr lang="en-US" sz="1400" b="1">
              <a:latin typeface="Open Sans"/>
              <a:ea typeface="Open Sans"/>
              <a:cs typeface="Open Sans"/>
            </a:endParaRPr>
          </a:p>
        </p:txBody>
      </p:sp>
      <p:sp>
        <p:nvSpPr>
          <p:cNvPr id="32" name="Rectangle 31">
            <a:extLst>
              <a:ext uri="{FF2B5EF4-FFF2-40B4-BE49-F238E27FC236}">
                <a16:creationId xmlns:a16="http://schemas.microsoft.com/office/drawing/2014/main" id="{D062E5CA-BB61-D441-9E25-A346E53DC7AF}"/>
              </a:ext>
            </a:extLst>
          </p:cNvPr>
          <p:cNvSpPr/>
          <p:nvPr/>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68C36ED-73AC-6746-B432-A7FBDB8959A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361" y="10510"/>
            <a:ext cx="757333" cy="757333"/>
          </a:xfrm>
          <a:prstGeom prst="rect">
            <a:avLst/>
          </a:prstGeom>
          <a:effectLst/>
        </p:spPr>
      </p:pic>
      <p:sp>
        <p:nvSpPr>
          <p:cNvPr id="34" name="TextBox 33">
            <a:extLst>
              <a:ext uri="{FF2B5EF4-FFF2-40B4-BE49-F238E27FC236}">
                <a16:creationId xmlns:a16="http://schemas.microsoft.com/office/drawing/2014/main" id="{46688C68-1C37-A943-9F45-E21D1DE669BF}"/>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OVERVIEW</a:t>
            </a:r>
          </a:p>
        </p:txBody>
      </p:sp>
      <p:sp>
        <p:nvSpPr>
          <p:cNvPr id="38" name="TextBox 37">
            <a:extLst>
              <a:ext uri="{FF2B5EF4-FFF2-40B4-BE49-F238E27FC236}">
                <a16:creationId xmlns:a16="http://schemas.microsoft.com/office/drawing/2014/main" id="{E3E8A002-2372-5647-87B6-C85130F25D76}"/>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ELA</a:t>
            </a:r>
          </a:p>
        </p:txBody>
      </p:sp>
      <p:sp>
        <p:nvSpPr>
          <p:cNvPr id="39" name="Rectangle 38">
            <a:extLst>
              <a:ext uri="{FF2B5EF4-FFF2-40B4-BE49-F238E27FC236}">
                <a16:creationId xmlns:a16="http://schemas.microsoft.com/office/drawing/2014/main" id="{B315D295-ABFC-8341-8800-BC5DB22A3FE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grpSp>
        <p:nvGrpSpPr>
          <p:cNvPr id="45" name="Group 44">
            <a:extLst>
              <a:ext uri="{FF2B5EF4-FFF2-40B4-BE49-F238E27FC236}">
                <a16:creationId xmlns:a16="http://schemas.microsoft.com/office/drawing/2014/main" id="{FB8DC6A4-4F75-094A-86FD-B65136BE8723}"/>
              </a:ext>
            </a:extLst>
          </p:cNvPr>
          <p:cNvGrpSpPr/>
          <p:nvPr/>
        </p:nvGrpSpPr>
        <p:grpSpPr>
          <a:xfrm>
            <a:off x="4149387" y="1803440"/>
            <a:ext cx="7859178" cy="4168734"/>
            <a:chOff x="4149387" y="2671050"/>
            <a:chExt cx="7859178" cy="4168734"/>
          </a:xfrm>
        </p:grpSpPr>
        <p:sp>
          <p:nvSpPr>
            <p:cNvPr id="21" name="TextBox 20">
              <a:extLst>
                <a:ext uri="{FF2B5EF4-FFF2-40B4-BE49-F238E27FC236}">
                  <a16:creationId xmlns:a16="http://schemas.microsoft.com/office/drawing/2014/main" id="{5452A159-75D4-D54D-99F8-5DE17E1059E6}"/>
                </a:ext>
              </a:extLst>
            </p:cNvPr>
            <p:cNvSpPr txBox="1"/>
            <p:nvPr/>
          </p:nvSpPr>
          <p:spPr>
            <a:xfrm>
              <a:off x="4847422" y="2671050"/>
              <a:ext cx="1824263" cy="369332"/>
            </a:xfrm>
            <a:prstGeom prst="rect">
              <a:avLst/>
            </a:prstGeom>
            <a:noFill/>
          </p:spPr>
          <p:txBody>
            <a:bodyPr wrap="square" rtlCol="0">
              <a:spAutoFit/>
            </a:bodyPr>
            <a:lstStyle/>
            <a:p>
              <a:pPr algn="ctr"/>
              <a:r>
                <a:rPr lang="en-US" b="1"/>
                <a:t>ELEMENTARY</a:t>
              </a:r>
            </a:p>
          </p:txBody>
        </p:sp>
        <p:sp>
          <p:nvSpPr>
            <p:cNvPr id="22" name="TextBox 21">
              <a:extLst>
                <a:ext uri="{FF2B5EF4-FFF2-40B4-BE49-F238E27FC236}">
                  <a16:creationId xmlns:a16="http://schemas.microsoft.com/office/drawing/2014/main" id="{E21A278D-44AD-AE4E-8D45-FC46A3D5C024}"/>
                </a:ext>
              </a:extLst>
            </p:cNvPr>
            <p:cNvSpPr txBox="1"/>
            <p:nvPr/>
          </p:nvSpPr>
          <p:spPr>
            <a:xfrm>
              <a:off x="7304428" y="2671050"/>
              <a:ext cx="1824263" cy="369332"/>
            </a:xfrm>
            <a:prstGeom prst="rect">
              <a:avLst/>
            </a:prstGeom>
            <a:noFill/>
          </p:spPr>
          <p:txBody>
            <a:bodyPr wrap="square" rtlCol="0">
              <a:spAutoFit/>
            </a:bodyPr>
            <a:lstStyle/>
            <a:p>
              <a:pPr algn="ctr"/>
              <a:r>
                <a:rPr lang="en-US" b="1"/>
                <a:t>MIDDLE</a:t>
              </a:r>
            </a:p>
          </p:txBody>
        </p:sp>
        <p:sp>
          <p:nvSpPr>
            <p:cNvPr id="23" name="TextBox 22">
              <a:extLst>
                <a:ext uri="{FF2B5EF4-FFF2-40B4-BE49-F238E27FC236}">
                  <a16:creationId xmlns:a16="http://schemas.microsoft.com/office/drawing/2014/main" id="{172600C8-2052-DB41-8611-4A1CE4BED186}"/>
                </a:ext>
              </a:extLst>
            </p:cNvPr>
            <p:cNvSpPr txBox="1"/>
            <p:nvPr/>
          </p:nvSpPr>
          <p:spPr>
            <a:xfrm>
              <a:off x="9802906" y="2671050"/>
              <a:ext cx="1824263" cy="369332"/>
            </a:xfrm>
            <a:prstGeom prst="rect">
              <a:avLst/>
            </a:prstGeom>
            <a:noFill/>
          </p:spPr>
          <p:txBody>
            <a:bodyPr wrap="square" rtlCol="0">
              <a:spAutoFit/>
            </a:bodyPr>
            <a:lstStyle/>
            <a:p>
              <a:pPr algn="ctr"/>
              <a:r>
                <a:rPr lang="en-US" b="1"/>
                <a:t>HIGH</a:t>
              </a:r>
            </a:p>
          </p:txBody>
        </p:sp>
        <p:graphicFrame>
          <p:nvGraphicFramePr>
            <p:cNvPr id="43" name="Chart 42">
              <a:extLst>
                <a:ext uri="{FF2B5EF4-FFF2-40B4-BE49-F238E27FC236}">
                  <a16:creationId xmlns:a16="http://schemas.microsoft.com/office/drawing/2014/main" id="{A08E4FB0-0798-4C47-9CAF-720E2FBD9BF7}"/>
                </a:ext>
              </a:extLst>
            </p:cNvPr>
            <p:cNvGraphicFramePr/>
            <p:nvPr/>
          </p:nvGraphicFramePr>
          <p:xfrm>
            <a:off x="4149387" y="2915589"/>
            <a:ext cx="7859178" cy="3924195"/>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72909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680AF-AC1A-A24D-BFCB-B8FFE15EDB1D}"/>
              </a:ext>
            </a:extLst>
          </p:cNvPr>
          <p:cNvSpPr/>
          <p:nvPr/>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0" name="TextBox 9">
            <a:extLst>
              <a:ext uri="{FF2B5EF4-FFF2-40B4-BE49-F238E27FC236}">
                <a16:creationId xmlns:a16="http://schemas.microsoft.com/office/drawing/2014/main" id="{ABAB8D0F-2F5B-434E-8B8B-A6CDF3063B84}"/>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ALL STUDENTS OVERVIEW</a:t>
            </a:r>
          </a:p>
        </p:txBody>
      </p:sp>
      <p:sp>
        <p:nvSpPr>
          <p:cNvPr id="11" name="TextBox 10">
            <a:extLst>
              <a:ext uri="{FF2B5EF4-FFF2-40B4-BE49-F238E27FC236}">
                <a16:creationId xmlns:a16="http://schemas.microsoft.com/office/drawing/2014/main" id="{F1179140-CB97-E545-827A-66A756F1FBC1}"/>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MATH</a:t>
            </a:r>
          </a:p>
        </p:txBody>
      </p:sp>
      <p:pic>
        <p:nvPicPr>
          <p:cNvPr id="13" name="Graphic 12">
            <a:extLst>
              <a:ext uri="{FF2B5EF4-FFF2-40B4-BE49-F238E27FC236}">
                <a16:creationId xmlns:a16="http://schemas.microsoft.com/office/drawing/2014/main" id="{D150C368-2776-4E46-8662-C4C13E4E02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1237" y="77753"/>
            <a:ext cx="646331" cy="646331"/>
          </a:xfrm>
          <a:prstGeom prst="rect">
            <a:avLst/>
          </a:prstGeom>
        </p:spPr>
      </p:pic>
      <p:sp>
        <p:nvSpPr>
          <p:cNvPr id="14" name="Rectangle 13">
            <a:extLst>
              <a:ext uri="{FF2B5EF4-FFF2-40B4-BE49-F238E27FC236}">
                <a16:creationId xmlns:a16="http://schemas.microsoft.com/office/drawing/2014/main" id="{EB2CBB07-75B9-4D45-9BD9-432043FCD13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graphicFrame>
        <p:nvGraphicFramePr>
          <p:cNvPr id="16" name="Chart 15">
            <a:extLst>
              <a:ext uri="{FF2B5EF4-FFF2-40B4-BE49-F238E27FC236}">
                <a16:creationId xmlns:a16="http://schemas.microsoft.com/office/drawing/2014/main" id="{CED09D6C-C53C-074F-925E-84D2D49B8C9A}"/>
              </a:ext>
            </a:extLst>
          </p:cNvPr>
          <p:cNvGraphicFramePr/>
          <p:nvPr/>
        </p:nvGraphicFramePr>
        <p:xfrm>
          <a:off x="6526610" y="1614387"/>
          <a:ext cx="5374105" cy="4572000"/>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 Placeholder 2">
            <a:extLst>
              <a:ext uri="{FF2B5EF4-FFF2-40B4-BE49-F238E27FC236}">
                <a16:creationId xmlns:a16="http://schemas.microsoft.com/office/drawing/2014/main" id="{9EAB8507-9C3D-824A-BE61-455245B0FEAF}"/>
              </a:ext>
            </a:extLst>
          </p:cNvPr>
          <p:cNvSpPr txBox="1">
            <a:spLocks/>
          </p:cNvSpPr>
          <p:nvPr/>
        </p:nvSpPr>
        <p:spPr>
          <a:xfrm>
            <a:off x="439314" y="1321364"/>
            <a:ext cx="5925932" cy="5536636"/>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a:p>
          <a:p>
            <a:pPr marL="123825" indent="0">
              <a:buNone/>
            </a:pPr>
            <a:endParaRPr lang="en-US"/>
          </a:p>
          <a:p>
            <a:pPr marL="123825" indent="0" algn="ctr">
              <a:buNone/>
            </a:pPr>
            <a:r>
              <a:rPr lang="en-US" b="1"/>
              <a:t>1 in 4 Tennessee students</a:t>
            </a:r>
            <a:r>
              <a:rPr lang="en-US"/>
              <a:t> </a:t>
            </a:r>
            <a:br>
              <a:rPr lang="en-US" sz="1400"/>
            </a:br>
            <a:r>
              <a:rPr lang="en-US" sz="1600"/>
              <a:t>is meeting grade level expectations in math.</a:t>
            </a:r>
            <a:endParaRPr lang="en-US" sz="1600">
              <a:ea typeface="Open Sans"/>
              <a:cs typeface="Open Sans"/>
            </a:endParaRPr>
          </a:p>
          <a:p>
            <a:pPr marL="123825" indent="0" algn="ctr">
              <a:buNone/>
            </a:pPr>
            <a:endParaRPr lang="en-US" sz="1600">
              <a:ea typeface="Open Sans"/>
              <a:cs typeface="Open Sans"/>
            </a:endParaRPr>
          </a:p>
          <a:p>
            <a:pPr marL="342900" indent="-219075">
              <a:buFont typeface="Arial" panose="020B0604020202020204" pitchFamily="34" charset="0"/>
              <a:buChar char="•"/>
            </a:pPr>
            <a:r>
              <a:rPr lang="en-US" sz="1500"/>
              <a:t>Consistent with national trends, </a:t>
            </a:r>
            <a:r>
              <a:rPr lang="en-US" sz="1500" b="1"/>
              <a:t>math saw the sharpest declines </a:t>
            </a:r>
            <a:r>
              <a:rPr lang="en-US" sz="1500"/>
              <a:t>of any subject area besides science, as projected. Overall proficiency dropped 12 points from 2019.</a:t>
            </a:r>
            <a:endParaRPr lang="en-US" sz="1500">
              <a:ea typeface="Open Sans"/>
              <a:cs typeface="Open Sans"/>
            </a:endParaRPr>
          </a:p>
          <a:p>
            <a:pPr marL="342900" indent="-219075">
              <a:buFont typeface="Arial" panose="020B0604020202020204" pitchFamily="34" charset="0"/>
              <a:buChar char="•"/>
            </a:pPr>
            <a:endParaRPr lang="en-US" sz="1500">
              <a:ea typeface="Open Sans"/>
              <a:cs typeface="Open Sans"/>
            </a:endParaRPr>
          </a:p>
          <a:p>
            <a:pPr marL="342900" indent="-219075">
              <a:buFont typeface="Arial" panose="020B0604020202020204" pitchFamily="34" charset="0"/>
              <a:buChar char="•"/>
            </a:pPr>
            <a:r>
              <a:rPr lang="en-US" sz="1500"/>
              <a:t>The greatest drops across subject areas were </a:t>
            </a:r>
            <a:r>
              <a:rPr lang="en-US" sz="1500" b="1"/>
              <a:t>understanding and using mathematical notation </a:t>
            </a:r>
            <a:br>
              <a:rPr lang="en-US" sz="1500" b="1"/>
            </a:br>
            <a:r>
              <a:rPr lang="en-US" sz="1500"/>
              <a:t>to describe quantitative relationships and situations.</a:t>
            </a:r>
            <a:endParaRPr lang="en-US" sz="1500">
              <a:ea typeface="Open Sans"/>
              <a:cs typeface="Open Sans"/>
            </a:endParaRPr>
          </a:p>
          <a:p>
            <a:pPr marL="342900" indent="-219075">
              <a:buFont typeface="Arial" panose="020B0604020202020204" pitchFamily="34" charset="0"/>
              <a:buChar char="•"/>
            </a:pPr>
            <a:endParaRPr lang="en-US" sz="1500">
              <a:ea typeface="Open Sans"/>
              <a:cs typeface="Open Sans"/>
            </a:endParaRPr>
          </a:p>
          <a:p>
            <a:pPr marL="342900" indent="-219075">
              <a:buFont typeface="Arial" panose="020B0604020202020204" pitchFamily="34" charset="0"/>
              <a:buChar char="•"/>
            </a:pPr>
            <a:r>
              <a:rPr lang="en-US" sz="1500" b="1"/>
              <a:t>Proactive State Solutions: </a:t>
            </a:r>
            <a:br>
              <a:rPr lang="en-US" sz="1500" b="1"/>
            </a:br>
            <a:r>
              <a:rPr lang="en-US" sz="1500"/>
              <a:t>Investments in math adoption and instructional resources; TN ALL Corps tutoring supports; </a:t>
            </a:r>
            <a:r>
              <a:rPr lang="en-US" sz="1500">
                <a:ea typeface="+mn-lt"/>
                <a:cs typeface="+mn-lt"/>
              </a:rPr>
              <a:t>personalized online math and reading supports for students.</a:t>
            </a:r>
            <a:endParaRPr lang="en-US" sz="1500">
              <a:ea typeface="Open Sans"/>
              <a:cs typeface="Open Sans"/>
            </a:endParaRPr>
          </a:p>
        </p:txBody>
      </p:sp>
      <p:grpSp>
        <p:nvGrpSpPr>
          <p:cNvPr id="41" name="Graphic 18">
            <a:extLst>
              <a:ext uri="{FF2B5EF4-FFF2-40B4-BE49-F238E27FC236}">
                <a16:creationId xmlns:a16="http://schemas.microsoft.com/office/drawing/2014/main" id="{696DC220-4037-2F40-9625-3A27653DE5A5}"/>
              </a:ext>
            </a:extLst>
          </p:cNvPr>
          <p:cNvGrpSpPr/>
          <p:nvPr/>
        </p:nvGrpSpPr>
        <p:grpSpPr>
          <a:xfrm>
            <a:off x="1278260" y="1920988"/>
            <a:ext cx="811436" cy="825410"/>
            <a:chOff x="1232333" y="2305860"/>
            <a:chExt cx="857260" cy="872023"/>
          </a:xfrm>
        </p:grpSpPr>
        <p:sp>
          <p:nvSpPr>
            <p:cNvPr id="42" name="Freeform 41">
              <a:extLst>
                <a:ext uri="{FF2B5EF4-FFF2-40B4-BE49-F238E27FC236}">
                  <a16:creationId xmlns:a16="http://schemas.microsoft.com/office/drawing/2014/main" id="{DB66AB85-EE03-3C49-9C2B-E5FE824300A2}"/>
                </a:ext>
              </a:extLst>
            </p:cNvPr>
            <p:cNvSpPr/>
            <p:nvPr/>
          </p:nvSpPr>
          <p:spPr>
            <a:xfrm>
              <a:off x="1534325" y="2334625"/>
              <a:ext cx="526513" cy="347291"/>
            </a:xfrm>
            <a:custGeom>
              <a:avLst/>
              <a:gdLst>
                <a:gd name="connsiteX0" fmla="*/ 504930 w 526513"/>
                <a:gd name="connsiteY0" fmla="*/ 0 h 347291"/>
                <a:gd name="connsiteX1" fmla="*/ 21574 w 526513"/>
                <a:gd name="connsiteY1" fmla="*/ 0 h 347291"/>
                <a:gd name="connsiteX2" fmla="*/ 0 w 526513"/>
                <a:gd name="connsiteY2" fmla="*/ 21574 h 347291"/>
                <a:gd name="connsiteX3" fmla="*/ 0 w 526513"/>
                <a:gd name="connsiteY3" fmla="*/ 260252 h 347291"/>
                <a:gd name="connsiteX4" fmla="*/ 20012 w 526513"/>
                <a:gd name="connsiteY4" fmla="*/ 252041 h 347291"/>
                <a:gd name="connsiteX5" fmla="*/ 30651 w 526513"/>
                <a:gd name="connsiteY5" fmla="*/ 254117 h 347291"/>
                <a:gd name="connsiteX6" fmla="*/ 153219 w 526513"/>
                <a:gd name="connsiteY6" fmla="*/ 115881 h 347291"/>
                <a:gd name="connsiteX7" fmla="*/ 168450 w 526513"/>
                <a:gd name="connsiteY7" fmla="*/ 114967 h 347291"/>
                <a:gd name="connsiteX8" fmla="*/ 169364 w 526513"/>
                <a:gd name="connsiteY8" fmla="*/ 130197 h 347291"/>
                <a:gd name="connsiteX9" fmla="*/ 46339 w 526513"/>
                <a:gd name="connsiteY9" fmla="*/ 268929 h 347291"/>
                <a:gd name="connsiteX10" fmla="*/ 42110 w 526513"/>
                <a:gd name="connsiteY10" fmla="*/ 300009 h 347291"/>
                <a:gd name="connsiteX11" fmla="*/ 6572 w 526513"/>
                <a:gd name="connsiteY11" fmla="*/ 341157 h 347291"/>
                <a:gd name="connsiteX12" fmla="*/ 21584 w 526513"/>
                <a:gd name="connsiteY12" fmla="*/ 347291 h 347291"/>
                <a:gd name="connsiteX13" fmla="*/ 504939 w 526513"/>
                <a:gd name="connsiteY13" fmla="*/ 347291 h 347291"/>
                <a:gd name="connsiteX14" fmla="*/ 526513 w 526513"/>
                <a:gd name="connsiteY14" fmla="*/ 325717 h 347291"/>
                <a:gd name="connsiteX15" fmla="*/ 526513 w 526513"/>
                <a:gd name="connsiteY15" fmla="*/ 21565 h 347291"/>
                <a:gd name="connsiteX16" fmla="*/ 504930 w 526513"/>
                <a:gd name="connsiteY16" fmla="*/ 0 h 347291"/>
                <a:gd name="connsiteX17" fmla="*/ 299818 w 526513"/>
                <a:gd name="connsiteY17" fmla="*/ 265976 h 347291"/>
                <a:gd name="connsiteX18" fmla="*/ 284293 w 526513"/>
                <a:gd name="connsiteY18" fmla="*/ 281492 h 347291"/>
                <a:gd name="connsiteX19" fmla="*/ 260366 w 526513"/>
                <a:gd name="connsiteY19" fmla="*/ 257566 h 347291"/>
                <a:gd name="connsiteX20" fmla="*/ 236439 w 526513"/>
                <a:gd name="connsiteY20" fmla="*/ 281492 h 347291"/>
                <a:gd name="connsiteX21" fmla="*/ 220913 w 526513"/>
                <a:gd name="connsiteY21" fmla="*/ 265976 h 347291"/>
                <a:gd name="connsiteX22" fmla="*/ 244840 w 526513"/>
                <a:gd name="connsiteY22" fmla="*/ 242049 h 347291"/>
                <a:gd name="connsiteX23" fmla="*/ 220913 w 526513"/>
                <a:gd name="connsiteY23" fmla="*/ 218123 h 347291"/>
                <a:gd name="connsiteX24" fmla="*/ 236439 w 526513"/>
                <a:gd name="connsiteY24" fmla="*/ 202597 h 347291"/>
                <a:gd name="connsiteX25" fmla="*/ 260366 w 526513"/>
                <a:gd name="connsiteY25" fmla="*/ 226524 h 347291"/>
                <a:gd name="connsiteX26" fmla="*/ 284293 w 526513"/>
                <a:gd name="connsiteY26" fmla="*/ 202597 h 347291"/>
                <a:gd name="connsiteX27" fmla="*/ 299818 w 526513"/>
                <a:gd name="connsiteY27" fmla="*/ 218123 h 347291"/>
                <a:gd name="connsiteX28" fmla="*/ 275892 w 526513"/>
                <a:gd name="connsiteY28" fmla="*/ 242049 h 347291"/>
                <a:gd name="connsiteX29" fmla="*/ 299818 w 526513"/>
                <a:gd name="connsiteY29" fmla="*/ 265976 h 347291"/>
                <a:gd name="connsiteX30" fmla="*/ 305181 w 526513"/>
                <a:gd name="connsiteY30" fmla="*/ 121568 h 347291"/>
                <a:gd name="connsiteX31" fmla="*/ 271339 w 526513"/>
                <a:gd name="connsiteY31" fmla="*/ 121568 h 347291"/>
                <a:gd name="connsiteX32" fmla="*/ 271339 w 526513"/>
                <a:gd name="connsiteY32" fmla="*/ 155410 h 347291"/>
                <a:gd name="connsiteX33" fmla="*/ 249393 w 526513"/>
                <a:gd name="connsiteY33" fmla="*/ 155410 h 347291"/>
                <a:gd name="connsiteX34" fmla="*/ 249393 w 526513"/>
                <a:gd name="connsiteY34" fmla="*/ 121568 h 347291"/>
                <a:gd name="connsiteX35" fmla="*/ 215541 w 526513"/>
                <a:gd name="connsiteY35" fmla="*/ 121568 h 347291"/>
                <a:gd name="connsiteX36" fmla="*/ 215541 w 526513"/>
                <a:gd name="connsiteY36" fmla="*/ 99622 h 347291"/>
                <a:gd name="connsiteX37" fmla="*/ 249393 w 526513"/>
                <a:gd name="connsiteY37" fmla="*/ 99622 h 347291"/>
                <a:gd name="connsiteX38" fmla="*/ 249393 w 526513"/>
                <a:gd name="connsiteY38" fmla="*/ 65780 h 347291"/>
                <a:gd name="connsiteX39" fmla="*/ 271339 w 526513"/>
                <a:gd name="connsiteY39" fmla="*/ 65780 h 347291"/>
                <a:gd name="connsiteX40" fmla="*/ 271339 w 526513"/>
                <a:gd name="connsiteY40" fmla="*/ 99622 h 347291"/>
                <a:gd name="connsiteX41" fmla="*/ 305181 w 526513"/>
                <a:gd name="connsiteY41" fmla="*/ 99622 h 347291"/>
                <a:gd name="connsiteX42" fmla="*/ 305181 w 526513"/>
                <a:gd name="connsiteY42" fmla="*/ 121568 h 347291"/>
                <a:gd name="connsiteX43" fmla="*/ 462648 w 526513"/>
                <a:gd name="connsiteY43" fmla="*/ 269481 h 347291"/>
                <a:gd name="connsiteX44" fmla="*/ 373008 w 526513"/>
                <a:gd name="connsiteY44" fmla="*/ 269481 h 347291"/>
                <a:gd name="connsiteX45" fmla="*/ 373008 w 526513"/>
                <a:gd name="connsiteY45" fmla="*/ 247536 h 347291"/>
                <a:gd name="connsiteX46" fmla="*/ 462648 w 526513"/>
                <a:gd name="connsiteY46" fmla="*/ 247536 h 347291"/>
                <a:gd name="connsiteX47" fmla="*/ 462648 w 526513"/>
                <a:gd name="connsiteY47" fmla="*/ 269481 h 347291"/>
                <a:gd name="connsiteX48" fmla="*/ 462648 w 526513"/>
                <a:gd name="connsiteY48" fmla="*/ 236563 h 347291"/>
                <a:gd name="connsiteX49" fmla="*/ 373008 w 526513"/>
                <a:gd name="connsiteY49" fmla="*/ 236563 h 347291"/>
                <a:gd name="connsiteX50" fmla="*/ 373008 w 526513"/>
                <a:gd name="connsiteY50" fmla="*/ 214617 h 347291"/>
                <a:gd name="connsiteX51" fmla="*/ 462648 w 526513"/>
                <a:gd name="connsiteY51" fmla="*/ 214617 h 347291"/>
                <a:gd name="connsiteX52" fmla="*/ 462648 w 526513"/>
                <a:gd name="connsiteY52" fmla="*/ 236563 h 347291"/>
                <a:gd name="connsiteX53" fmla="*/ 462648 w 526513"/>
                <a:gd name="connsiteY53" fmla="*/ 121568 h 347291"/>
                <a:gd name="connsiteX54" fmla="*/ 373008 w 526513"/>
                <a:gd name="connsiteY54" fmla="*/ 121568 h 347291"/>
                <a:gd name="connsiteX55" fmla="*/ 373008 w 526513"/>
                <a:gd name="connsiteY55" fmla="*/ 99622 h 347291"/>
                <a:gd name="connsiteX56" fmla="*/ 462648 w 526513"/>
                <a:gd name="connsiteY56" fmla="*/ 99622 h 347291"/>
                <a:gd name="connsiteX57" fmla="*/ 462648 w 526513"/>
                <a:gd name="connsiteY57" fmla="*/ 121568 h 34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26513" h="347291">
                  <a:moveTo>
                    <a:pt x="504930" y="0"/>
                  </a:moveTo>
                  <a:lnTo>
                    <a:pt x="21574" y="0"/>
                  </a:lnTo>
                  <a:cubicBezTo>
                    <a:pt x="9677" y="0"/>
                    <a:pt x="0" y="9677"/>
                    <a:pt x="0" y="21574"/>
                  </a:cubicBezTo>
                  <a:lnTo>
                    <a:pt x="0" y="260252"/>
                  </a:lnTo>
                  <a:cubicBezTo>
                    <a:pt x="5572" y="254918"/>
                    <a:pt x="12716" y="252041"/>
                    <a:pt x="20012" y="252041"/>
                  </a:cubicBezTo>
                  <a:cubicBezTo>
                    <a:pt x="23622" y="252041"/>
                    <a:pt x="27222" y="252765"/>
                    <a:pt x="30651" y="254117"/>
                  </a:cubicBezTo>
                  <a:lnTo>
                    <a:pt x="153219" y="115881"/>
                  </a:lnTo>
                  <a:cubicBezTo>
                    <a:pt x="157182" y="111433"/>
                    <a:pt x="163982" y="111014"/>
                    <a:pt x="168450" y="114967"/>
                  </a:cubicBezTo>
                  <a:cubicBezTo>
                    <a:pt x="172907" y="118920"/>
                    <a:pt x="173317" y="125749"/>
                    <a:pt x="169364" y="130197"/>
                  </a:cubicBezTo>
                  <a:lnTo>
                    <a:pt x="46339" y="268929"/>
                  </a:lnTo>
                  <a:cubicBezTo>
                    <a:pt x="50959" y="278930"/>
                    <a:pt x="49740" y="291094"/>
                    <a:pt x="42110" y="300009"/>
                  </a:cubicBezTo>
                  <a:lnTo>
                    <a:pt x="6572" y="341157"/>
                  </a:lnTo>
                  <a:cubicBezTo>
                    <a:pt x="10458" y="344938"/>
                    <a:pt x="15745" y="347291"/>
                    <a:pt x="21584" y="347291"/>
                  </a:cubicBezTo>
                  <a:lnTo>
                    <a:pt x="504939" y="347291"/>
                  </a:lnTo>
                  <a:cubicBezTo>
                    <a:pt x="516836" y="347291"/>
                    <a:pt x="526513" y="337614"/>
                    <a:pt x="526513" y="325717"/>
                  </a:cubicBezTo>
                  <a:lnTo>
                    <a:pt x="526513" y="21565"/>
                  </a:lnTo>
                  <a:cubicBezTo>
                    <a:pt x="526494" y="9668"/>
                    <a:pt x="516826" y="0"/>
                    <a:pt x="504930" y="0"/>
                  </a:cubicBezTo>
                  <a:close/>
                  <a:moveTo>
                    <a:pt x="299818" y="265976"/>
                  </a:moveTo>
                  <a:lnTo>
                    <a:pt x="284293" y="281492"/>
                  </a:lnTo>
                  <a:lnTo>
                    <a:pt x="260366" y="257566"/>
                  </a:lnTo>
                  <a:lnTo>
                    <a:pt x="236439" y="281492"/>
                  </a:lnTo>
                  <a:lnTo>
                    <a:pt x="220913" y="265976"/>
                  </a:lnTo>
                  <a:lnTo>
                    <a:pt x="244840" y="242049"/>
                  </a:lnTo>
                  <a:lnTo>
                    <a:pt x="220913" y="218123"/>
                  </a:lnTo>
                  <a:lnTo>
                    <a:pt x="236439" y="202597"/>
                  </a:lnTo>
                  <a:lnTo>
                    <a:pt x="260366" y="226524"/>
                  </a:lnTo>
                  <a:lnTo>
                    <a:pt x="284293" y="202597"/>
                  </a:lnTo>
                  <a:lnTo>
                    <a:pt x="299818" y="218123"/>
                  </a:lnTo>
                  <a:lnTo>
                    <a:pt x="275892" y="242049"/>
                  </a:lnTo>
                  <a:lnTo>
                    <a:pt x="299818" y="265976"/>
                  </a:lnTo>
                  <a:close/>
                  <a:moveTo>
                    <a:pt x="305181" y="121568"/>
                  </a:moveTo>
                  <a:lnTo>
                    <a:pt x="271339" y="121568"/>
                  </a:lnTo>
                  <a:lnTo>
                    <a:pt x="271339" y="155410"/>
                  </a:lnTo>
                  <a:lnTo>
                    <a:pt x="249393" y="155410"/>
                  </a:lnTo>
                  <a:lnTo>
                    <a:pt x="249393" y="121568"/>
                  </a:lnTo>
                  <a:lnTo>
                    <a:pt x="215541" y="121568"/>
                  </a:lnTo>
                  <a:lnTo>
                    <a:pt x="215541" y="99622"/>
                  </a:lnTo>
                  <a:lnTo>
                    <a:pt x="249393" y="99622"/>
                  </a:lnTo>
                  <a:lnTo>
                    <a:pt x="249393" y="65780"/>
                  </a:lnTo>
                  <a:lnTo>
                    <a:pt x="271339" y="65780"/>
                  </a:lnTo>
                  <a:lnTo>
                    <a:pt x="271339" y="99622"/>
                  </a:lnTo>
                  <a:lnTo>
                    <a:pt x="305181" y="99622"/>
                  </a:lnTo>
                  <a:lnTo>
                    <a:pt x="305181" y="121568"/>
                  </a:lnTo>
                  <a:close/>
                  <a:moveTo>
                    <a:pt x="462648" y="269481"/>
                  </a:moveTo>
                  <a:lnTo>
                    <a:pt x="373008" y="269481"/>
                  </a:lnTo>
                  <a:lnTo>
                    <a:pt x="373008" y="247536"/>
                  </a:lnTo>
                  <a:lnTo>
                    <a:pt x="462648" y="247536"/>
                  </a:lnTo>
                  <a:lnTo>
                    <a:pt x="462648" y="269481"/>
                  </a:lnTo>
                  <a:close/>
                  <a:moveTo>
                    <a:pt x="462648" y="236563"/>
                  </a:moveTo>
                  <a:lnTo>
                    <a:pt x="373008" y="236563"/>
                  </a:lnTo>
                  <a:lnTo>
                    <a:pt x="373008" y="214617"/>
                  </a:lnTo>
                  <a:lnTo>
                    <a:pt x="462648" y="214617"/>
                  </a:lnTo>
                  <a:lnTo>
                    <a:pt x="462648" y="236563"/>
                  </a:lnTo>
                  <a:close/>
                  <a:moveTo>
                    <a:pt x="462648" y="121568"/>
                  </a:moveTo>
                  <a:lnTo>
                    <a:pt x="373008" y="121568"/>
                  </a:lnTo>
                  <a:lnTo>
                    <a:pt x="373008" y="99622"/>
                  </a:lnTo>
                  <a:lnTo>
                    <a:pt x="462648" y="99622"/>
                  </a:lnTo>
                  <a:lnTo>
                    <a:pt x="462648" y="121568"/>
                  </a:lnTo>
                  <a:close/>
                </a:path>
              </a:pathLst>
            </a:custGeom>
            <a:noFill/>
            <a:ln w="952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1701DB2B-5BA8-DA4C-8B62-943707BC3DB4}"/>
                </a:ext>
              </a:extLst>
            </p:cNvPr>
            <p:cNvSpPr/>
            <p:nvPr/>
          </p:nvSpPr>
          <p:spPr>
            <a:xfrm>
              <a:off x="1232333" y="2305860"/>
              <a:ext cx="857260" cy="872023"/>
            </a:xfrm>
            <a:custGeom>
              <a:avLst/>
              <a:gdLst>
                <a:gd name="connsiteX0" fmla="*/ 806921 w 857260"/>
                <a:gd name="connsiteY0" fmla="*/ 0 h 872023"/>
                <a:gd name="connsiteX1" fmla="*/ 323565 w 857260"/>
                <a:gd name="connsiteY1" fmla="*/ 0 h 872023"/>
                <a:gd name="connsiteX2" fmla="*/ 273235 w 857260"/>
                <a:gd name="connsiteY2" fmla="*/ 50330 h 872023"/>
                <a:gd name="connsiteX3" fmla="*/ 273235 w 857260"/>
                <a:gd name="connsiteY3" fmla="*/ 320011 h 872023"/>
                <a:gd name="connsiteX4" fmla="*/ 217285 w 857260"/>
                <a:gd name="connsiteY4" fmla="*/ 380962 h 872023"/>
                <a:gd name="connsiteX5" fmla="*/ 217285 w 857260"/>
                <a:gd name="connsiteY5" fmla="*/ 380952 h 872023"/>
                <a:gd name="connsiteX6" fmla="*/ 215009 w 857260"/>
                <a:gd name="connsiteY6" fmla="*/ 366408 h 872023"/>
                <a:gd name="connsiteX7" fmla="*/ 178719 w 857260"/>
                <a:gd name="connsiteY7" fmla="*/ 371685 h 872023"/>
                <a:gd name="connsiteX8" fmla="*/ 172728 w 857260"/>
                <a:gd name="connsiteY8" fmla="*/ 371923 h 872023"/>
                <a:gd name="connsiteX9" fmla="*/ 169708 w 857260"/>
                <a:gd name="connsiteY9" fmla="*/ 371923 h 872023"/>
                <a:gd name="connsiteX10" fmla="*/ 143591 w 857260"/>
                <a:gd name="connsiteY10" fmla="*/ 367417 h 872023"/>
                <a:gd name="connsiteX11" fmla="*/ 126988 w 857260"/>
                <a:gd name="connsiteY11" fmla="*/ 367294 h 872023"/>
                <a:gd name="connsiteX12" fmla="*/ 125131 w 857260"/>
                <a:gd name="connsiteY12" fmla="*/ 380952 h 872023"/>
                <a:gd name="connsiteX13" fmla="*/ 107110 w 857260"/>
                <a:gd name="connsiteY13" fmla="*/ 395554 h 872023"/>
                <a:gd name="connsiteX14" fmla="*/ 6983 w 857260"/>
                <a:gd name="connsiteY14" fmla="*/ 514388 h 872023"/>
                <a:gd name="connsiteX15" fmla="*/ 10183 w 857260"/>
                <a:gd name="connsiteY15" fmla="*/ 555393 h 872023"/>
                <a:gd name="connsiteX16" fmla="*/ 29071 w 857260"/>
                <a:gd name="connsiteY16" fmla="*/ 562347 h 872023"/>
                <a:gd name="connsiteX17" fmla="*/ 51189 w 857260"/>
                <a:gd name="connsiteY17" fmla="*/ 552174 h 872023"/>
                <a:gd name="connsiteX18" fmla="*/ 99404 w 857260"/>
                <a:gd name="connsiteY18" fmla="*/ 494109 h 872023"/>
                <a:gd name="connsiteX19" fmla="*/ 91241 w 857260"/>
                <a:gd name="connsiteY19" fmla="*/ 610791 h 872023"/>
                <a:gd name="connsiteX20" fmla="*/ 91241 w 857260"/>
                <a:gd name="connsiteY20" fmla="*/ 610810 h 872023"/>
                <a:gd name="connsiteX21" fmla="*/ 112053 w 857260"/>
                <a:gd name="connsiteY21" fmla="*/ 610810 h 872023"/>
                <a:gd name="connsiteX22" fmla="*/ 112053 w 857260"/>
                <a:gd name="connsiteY22" fmla="*/ 612858 h 872023"/>
                <a:gd name="connsiteX23" fmla="*/ 90822 w 857260"/>
                <a:gd name="connsiteY23" fmla="*/ 840229 h 872023"/>
                <a:gd name="connsiteX24" fmla="*/ 117082 w 857260"/>
                <a:gd name="connsiteY24" fmla="*/ 871890 h 872023"/>
                <a:gd name="connsiteX25" fmla="*/ 119807 w 857260"/>
                <a:gd name="connsiteY25" fmla="*/ 872023 h 872023"/>
                <a:gd name="connsiteX26" fmla="*/ 148725 w 857260"/>
                <a:gd name="connsiteY26" fmla="*/ 845639 h 872023"/>
                <a:gd name="connsiteX27" fmla="*/ 169289 w 857260"/>
                <a:gd name="connsiteY27" fmla="*/ 625545 h 872023"/>
                <a:gd name="connsiteX28" fmla="*/ 173137 w 857260"/>
                <a:gd name="connsiteY28" fmla="*/ 625545 h 872023"/>
                <a:gd name="connsiteX29" fmla="*/ 193683 w 857260"/>
                <a:gd name="connsiteY29" fmla="*/ 845639 h 872023"/>
                <a:gd name="connsiteX30" fmla="*/ 222600 w 857260"/>
                <a:gd name="connsiteY30" fmla="*/ 872023 h 872023"/>
                <a:gd name="connsiteX31" fmla="*/ 225353 w 857260"/>
                <a:gd name="connsiteY31" fmla="*/ 871890 h 872023"/>
                <a:gd name="connsiteX32" fmla="*/ 251595 w 857260"/>
                <a:gd name="connsiteY32" fmla="*/ 840229 h 872023"/>
                <a:gd name="connsiteX33" fmla="*/ 230354 w 857260"/>
                <a:gd name="connsiteY33" fmla="*/ 612858 h 872023"/>
                <a:gd name="connsiteX34" fmla="*/ 230354 w 857260"/>
                <a:gd name="connsiteY34" fmla="*/ 610810 h 872023"/>
                <a:gd name="connsiteX35" fmla="*/ 251166 w 857260"/>
                <a:gd name="connsiteY35" fmla="*/ 610810 h 872023"/>
                <a:gd name="connsiteX36" fmla="*/ 251166 w 857260"/>
                <a:gd name="connsiteY36" fmla="*/ 610791 h 872023"/>
                <a:gd name="connsiteX37" fmla="*/ 242527 w 857260"/>
                <a:gd name="connsiteY37" fmla="*/ 493405 h 872023"/>
                <a:gd name="connsiteX38" fmla="*/ 239241 w 857260"/>
                <a:gd name="connsiteY38" fmla="*/ 448742 h 872023"/>
                <a:gd name="connsiteX39" fmla="*/ 240050 w 857260"/>
                <a:gd name="connsiteY39" fmla="*/ 449228 h 872023"/>
                <a:gd name="connsiteX40" fmla="*/ 289771 w 857260"/>
                <a:gd name="connsiteY40" fmla="*/ 391678 h 872023"/>
                <a:gd name="connsiteX41" fmla="*/ 323575 w 857260"/>
                <a:gd name="connsiteY41" fmla="*/ 404822 h 872023"/>
                <a:gd name="connsiteX42" fmla="*/ 806931 w 857260"/>
                <a:gd name="connsiteY42" fmla="*/ 404822 h 872023"/>
                <a:gd name="connsiteX43" fmla="*/ 857261 w 857260"/>
                <a:gd name="connsiteY43" fmla="*/ 354492 h 872023"/>
                <a:gd name="connsiteX44" fmla="*/ 857261 w 857260"/>
                <a:gd name="connsiteY44" fmla="*/ 50330 h 872023"/>
                <a:gd name="connsiteX45" fmla="*/ 806921 w 857260"/>
                <a:gd name="connsiteY45" fmla="*/ 0 h 872023"/>
                <a:gd name="connsiteX46" fmla="*/ 828486 w 857260"/>
                <a:gd name="connsiteY46" fmla="*/ 354473 h 872023"/>
                <a:gd name="connsiteX47" fmla="*/ 806912 w 857260"/>
                <a:gd name="connsiteY47" fmla="*/ 376047 h 872023"/>
                <a:gd name="connsiteX48" fmla="*/ 323565 w 857260"/>
                <a:gd name="connsiteY48" fmla="*/ 376047 h 872023"/>
                <a:gd name="connsiteX49" fmla="*/ 308554 w 857260"/>
                <a:gd name="connsiteY49" fmla="*/ 369913 h 872023"/>
                <a:gd name="connsiteX50" fmla="*/ 344092 w 857260"/>
                <a:gd name="connsiteY50" fmla="*/ 328765 h 872023"/>
                <a:gd name="connsiteX51" fmla="*/ 348321 w 857260"/>
                <a:gd name="connsiteY51" fmla="*/ 297685 h 872023"/>
                <a:gd name="connsiteX52" fmla="*/ 471346 w 857260"/>
                <a:gd name="connsiteY52" fmla="*/ 158944 h 872023"/>
                <a:gd name="connsiteX53" fmla="*/ 470431 w 857260"/>
                <a:gd name="connsiteY53" fmla="*/ 143713 h 872023"/>
                <a:gd name="connsiteX54" fmla="*/ 455201 w 857260"/>
                <a:gd name="connsiteY54" fmla="*/ 144628 h 872023"/>
                <a:gd name="connsiteX55" fmla="*/ 332643 w 857260"/>
                <a:gd name="connsiteY55" fmla="*/ 282864 h 872023"/>
                <a:gd name="connsiteX56" fmla="*/ 322003 w 857260"/>
                <a:gd name="connsiteY56" fmla="*/ 280787 h 872023"/>
                <a:gd name="connsiteX57" fmla="*/ 301991 w 857260"/>
                <a:gd name="connsiteY57" fmla="*/ 288998 h 872023"/>
                <a:gd name="connsiteX58" fmla="*/ 301991 w 857260"/>
                <a:gd name="connsiteY58" fmla="*/ 50330 h 872023"/>
                <a:gd name="connsiteX59" fmla="*/ 323565 w 857260"/>
                <a:gd name="connsiteY59" fmla="*/ 28756 h 872023"/>
                <a:gd name="connsiteX60" fmla="*/ 806921 w 857260"/>
                <a:gd name="connsiteY60" fmla="*/ 28756 h 872023"/>
                <a:gd name="connsiteX61" fmla="*/ 828495 w 857260"/>
                <a:gd name="connsiteY61" fmla="*/ 50330 h 872023"/>
                <a:gd name="connsiteX62" fmla="*/ 828495 w 857260"/>
                <a:gd name="connsiteY62" fmla="*/ 354473 h 87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57260" h="872023">
                  <a:moveTo>
                    <a:pt x="806921" y="0"/>
                  </a:moveTo>
                  <a:lnTo>
                    <a:pt x="323565" y="0"/>
                  </a:lnTo>
                  <a:cubicBezTo>
                    <a:pt x="295810" y="0"/>
                    <a:pt x="273235" y="22584"/>
                    <a:pt x="273235" y="50330"/>
                  </a:cubicBezTo>
                  <a:lnTo>
                    <a:pt x="273235" y="320011"/>
                  </a:lnTo>
                  <a:lnTo>
                    <a:pt x="217285" y="380962"/>
                  </a:lnTo>
                  <a:lnTo>
                    <a:pt x="217285" y="380952"/>
                  </a:lnTo>
                  <a:cubicBezTo>
                    <a:pt x="217285" y="373170"/>
                    <a:pt x="216581" y="368713"/>
                    <a:pt x="215009" y="366408"/>
                  </a:cubicBezTo>
                  <a:cubicBezTo>
                    <a:pt x="210685" y="360064"/>
                    <a:pt x="199750" y="369980"/>
                    <a:pt x="178719" y="371685"/>
                  </a:cubicBezTo>
                  <a:cubicBezTo>
                    <a:pt x="176804" y="371837"/>
                    <a:pt x="174814" y="371923"/>
                    <a:pt x="172728" y="371923"/>
                  </a:cubicBezTo>
                  <a:lnTo>
                    <a:pt x="169708" y="371923"/>
                  </a:lnTo>
                  <a:cubicBezTo>
                    <a:pt x="158716" y="371923"/>
                    <a:pt x="150172" y="369532"/>
                    <a:pt x="143591" y="367417"/>
                  </a:cubicBezTo>
                  <a:cubicBezTo>
                    <a:pt x="134704" y="364569"/>
                    <a:pt x="129494" y="362360"/>
                    <a:pt x="126988" y="367294"/>
                  </a:cubicBezTo>
                  <a:cubicBezTo>
                    <a:pt x="125741" y="369770"/>
                    <a:pt x="125131" y="373971"/>
                    <a:pt x="125131" y="380952"/>
                  </a:cubicBezTo>
                  <a:lnTo>
                    <a:pt x="107110" y="395554"/>
                  </a:lnTo>
                  <a:lnTo>
                    <a:pt x="6983" y="514388"/>
                  </a:lnTo>
                  <a:cubicBezTo>
                    <a:pt x="-3466" y="526590"/>
                    <a:pt x="-2018" y="544954"/>
                    <a:pt x="10183" y="555393"/>
                  </a:cubicBezTo>
                  <a:cubicBezTo>
                    <a:pt x="15679" y="560060"/>
                    <a:pt x="22385" y="562347"/>
                    <a:pt x="29071" y="562347"/>
                  </a:cubicBezTo>
                  <a:cubicBezTo>
                    <a:pt x="37272" y="562347"/>
                    <a:pt x="45416" y="558908"/>
                    <a:pt x="51189" y="552174"/>
                  </a:cubicBezTo>
                  <a:lnTo>
                    <a:pt x="99404" y="494109"/>
                  </a:lnTo>
                  <a:lnTo>
                    <a:pt x="91241" y="610791"/>
                  </a:lnTo>
                  <a:lnTo>
                    <a:pt x="91241" y="610810"/>
                  </a:lnTo>
                  <a:lnTo>
                    <a:pt x="112053" y="610810"/>
                  </a:lnTo>
                  <a:lnTo>
                    <a:pt x="112053" y="612858"/>
                  </a:lnTo>
                  <a:lnTo>
                    <a:pt x="90822" y="840229"/>
                  </a:lnTo>
                  <a:cubicBezTo>
                    <a:pt x="89336" y="856231"/>
                    <a:pt x="101090" y="870404"/>
                    <a:pt x="117082" y="871890"/>
                  </a:cubicBezTo>
                  <a:cubicBezTo>
                    <a:pt x="117997" y="871985"/>
                    <a:pt x="118911" y="872023"/>
                    <a:pt x="119807" y="872023"/>
                  </a:cubicBezTo>
                  <a:cubicBezTo>
                    <a:pt x="134656" y="872023"/>
                    <a:pt x="147315" y="860708"/>
                    <a:pt x="148725" y="845639"/>
                  </a:cubicBezTo>
                  <a:lnTo>
                    <a:pt x="169289" y="625545"/>
                  </a:lnTo>
                  <a:lnTo>
                    <a:pt x="173137" y="625545"/>
                  </a:lnTo>
                  <a:lnTo>
                    <a:pt x="193683" y="845639"/>
                  </a:lnTo>
                  <a:cubicBezTo>
                    <a:pt x="195102" y="860708"/>
                    <a:pt x="207780" y="872023"/>
                    <a:pt x="222600" y="872023"/>
                  </a:cubicBezTo>
                  <a:cubicBezTo>
                    <a:pt x="223515" y="872023"/>
                    <a:pt x="224429" y="871985"/>
                    <a:pt x="225353" y="871890"/>
                  </a:cubicBezTo>
                  <a:cubicBezTo>
                    <a:pt x="241336" y="870404"/>
                    <a:pt x="253080" y="856221"/>
                    <a:pt x="251595" y="840229"/>
                  </a:cubicBezTo>
                  <a:lnTo>
                    <a:pt x="230354" y="612858"/>
                  </a:lnTo>
                  <a:lnTo>
                    <a:pt x="230354" y="610810"/>
                  </a:lnTo>
                  <a:lnTo>
                    <a:pt x="251166" y="610810"/>
                  </a:lnTo>
                  <a:lnTo>
                    <a:pt x="251166" y="610791"/>
                  </a:lnTo>
                  <a:lnTo>
                    <a:pt x="242527" y="493405"/>
                  </a:lnTo>
                  <a:lnTo>
                    <a:pt x="239241" y="448742"/>
                  </a:lnTo>
                  <a:lnTo>
                    <a:pt x="240050" y="449228"/>
                  </a:lnTo>
                  <a:lnTo>
                    <a:pt x="289771" y="391678"/>
                  </a:lnTo>
                  <a:cubicBezTo>
                    <a:pt x="298715" y="399812"/>
                    <a:pt x="310554" y="404822"/>
                    <a:pt x="323575" y="404822"/>
                  </a:cubicBezTo>
                  <a:lnTo>
                    <a:pt x="806931" y="404822"/>
                  </a:lnTo>
                  <a:cubicBezTo>
                    <a:pt x="834677" y="404822"/>
                    <a:pt x="857261" y="382248"/>
                    <a:pt x="857261" y="354492"/>
                  </a:cubicBezTo>
                  <a:lnTo>
                    <a:pt x="857261" y="50330"/>
                  </a:lnTo>
                  <a:cubicBezTo>
                    <a:pt x="857251" y="22584"/>
                    <a:pt x="834667" y="0"/>
                    <a:pt x="806921" y="0"/>
                  </a:cubicBezTo>
                  <a:close/>
                  <a:moveTo>
                    <a:pt x="828486" y="354473"/>
                  </a:moveTo>
                  <a:cubicBezTo>
                    <a:pt x="828486" y="366370"/>
                    <a:pt x="818808" y="376047"/>
                    <a:pt x="806912" y="376047"/>
                  </a:cubicBezTo>
                  <a:lnTo>
                    <a:pt x="323565" y="376047"/>
                  </a:lnTo>
                  <a:cubicBezTo>
                    <a:pt x="317727" y="376047"/>
                    <a:pt x="312440" y="373694"/>
                    <a:pt x="308554" y="369913"/>
                  </a:cubicBezTo>
                  <a:lnTo>
                    <a:pt x="344092" y="328765"/>
                  </a:lnTo>
                  <a:cubicBezTo>
                    <a:pt x="351721" y="319850"/>
                    <a:pt x="352941" y="307686"/>
                    <a:pt x="348321" y="297685"/>
                  </a:cubicBezTo>
                  <a:lnTo>
                    <a:pt x="471346" y="158944"/>
                  </a:lnTo>
                  <a:cubicBezTo>
                    <a:pt x="475299" y="154496"/>
                    <a:pt x="474889" y="147666"/>
                    <a:pt x="470431" y="143713"/>
                  </a:cubicBezTo>
                  <a:cubicBezTo>
                    <a:pt x="465964" y="139760"/>
                    <a:pt x="459163" y="140179"/>
                    <a:pt x="455201" y="144628"/>
                  </a:cubicBezTo>
                  <a:lnTo>
                    <a:pt x="332643" y="282864"/>
                  </a:lnTo>
                  <a:cubicBezTo>
                    <a:pt x="329214" y="281511"/>
                    <a:pt x="325623" y="280787"/>
                    <a:pt x="322003" y="280787"/>
                  </a:cubicBezTo>
                  <a:cubicBezTo>
                    <a:pt x="314717" y="280787"/>
                    <a:pt x="307563" y="283674"/>
                    <a:pt x="301991" y="288998"/>
                  </a:cubicBezTo>
                  <a:lnTo>
                    <a:pt x="301991" y="50330"/>
                  </a:lnTo>
                  <a:cubicBezTo>
                    <a:pt x="301991" y="38433"/>
                    <a:pt x="311669" y="28756"/>
                    <a:pt x="323565" y="28756"/>
                  </a:cubicBezTo>
                  <a:lnTo>
                    <a:pt x="806921" y="28756"/>
                  </a:lnTo>
                  <a:cubicBezTo>
                    <a:pt x="818818" y="28756"/>
                    <a:pt x="828495" y="38433"/>
                    <a:pt x="828495" y="50330"/>
                  </a:cubicBezTo>
                  <a:lnTo>
                    <a:pt x="828495" y="354473"/>
                  </a:lnTo>
                  <a:close/>
                </a:path>
              </a:pathLst>
            </a:custGeom>
            <a:solidFill>
              <a:schemeClr val="accent4"/>
            </a:solidFill>
            <a:ln w="952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A6E71B2-CDE7-3A41-9934-23C1999FF954}"/>
                </a:ext>
              </a:extLst>
            </p:cNvPr>
            <p:cNvSpPr/>
            <p:nvPr/>
          </p:nvSpPr>
          <p:spPr>
            <a:xfrm>
              <a:off x="1339729" y="2530745"/>
              <a:ext cx="128396" cy="127606"/>
            </a:xfrm>
            <a:custGeom>
              <a:avLst/>
              <a:gdLst>
                <a:gd name="connsiteX0" fmla="*/ 63818 w 128396"/>
                <a:gd name="connsiteY0" fmla="*/ 127606 h 127606"/>
                <a:gd name="connsiteX1" fmla="*/ 64208 w 128396"/>
                <a:gd name="connsiteY1" fmla="*/ 127587 h 127606"/>
                <a:gd name="connsiteX2" fmla="*/ 64589 w 128396"/>
                <a:gd name="connsiteY2" fmla="*/ 127606 h 127606"/>
                <a:gd name="connsiteX3" fmla="*/ 128397 w 128396"/>
                <a:gd name="connsiteY3" fmla="*/ 63808 h 127606"/>
                <a:gd name="connsiteX4" fmla="*/ 64589 w 128396"/>
                <a:gd name="connsiteY4" fmla="*/ 0 h 127606"/>
                <a:gd name="connsiteX5" fmla="*/ 64208 w 128396"/>
                <a:gd name="connsiteY5" fmla="*/ 19 h 127606"/>
                <a:gd name="connsiteX6" fmla="*/ 63818 w 128396"/>
                <a:gd name="connsiteY6" fmla="*/ 0 h 127606"/>
                <a:gd name="connsiteX7" fmla="*/ 0 w 128396"/>
                <a:gd name="connsiteY7" fmla="*/ 63798 h 127606"/>
                <a:gd name="connsiteX8" fmla="*/ 63818 w 128396"/>
                <a:gd name="connsiteY8" fmla="*/ 127606 h 12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96" h="127606">
                  <a:moveTo>
                    <a:pt x="63818" y="127606"/>
                  </a:moveTo>
                  <a:cubicBezTo>
                    <a:pt x="63960" y="127606"/>
                    <a:pt x="64065" y="127587"/>
                    <a:pt x="64208" y="127587"/>
                  </a:cubicBezTo>
                  <a:cubicBezTo>
                    <a:pt x="64332" y="127587"/>
                    <a:pt x="64456" y="127606"/>
                    <a:pt x="64589" y="127606"/>
                  </a:cubicBezTo>
                  <a:cubicBezTo>
                    <a:pt x="99822" y="127606"/>
                    <a:pt x="128397" y="99050"/>
                    <a:pt x="128397" y="63808"/>
                  </a:cubicBezTo>
                  <a:cubicBezTo>
                    <a:pt x="128397" y="28556"/>
                    <a:pt x="99822" y="0"/>
                    <a:pt x="64589" y="0"/>
                  </a:cubicBezTo>
                  <a:cubicBezTo>
                    <a:pt x="64456" y="0"/>
                    <a:pt x="64332" y="10"/>
                    <a:pt x="64208" y="19"/>
                  </a:cubicBezTo>
                  <a:cubicBezTo>
                    <a:pt x="64065" y="10"/>
                    <a:pt x="63960" y="0"/>
                    <a:pt x="63818" y="0"/>
                  </a:cubicBezTo>
                  <a:cubicBezTo>
                    <a:pt x="28585" y="0"/>
                    <a:pt x="0" y="28565"/>
                    <a:pt x="0" y="63798"/>
                  </a:cubicBezTo>
                  <a:cubicBezTo>
                    <a:pt x="0" y="99050"/>
                    <a:pt x="28575" y="127606"/>
                    <a:pt x="63818" y="127606"/>
                  </a:cubicBezTo>
                  <a:close/>
                </a:path>
              </a:pathLst>
            </a:custGeom>
            <a:solidFill>
              <a:schemeClr val="accent4"/>
            </a:solidFill>
            <a:ln w="952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FC804E7B-11A5-8F44-84CB-7CC5BEAF90B9}"/>
                </a:ext>
              </a:extLst>
            </p:cNvPr>
            <p:cNvSpPr/>
            <p:nvPr/>
          </p:nvSpPr>
          <p:spPr>
            <a:xfrm>
              <a:off x="1749875" y="2400405"/>
              <a:ext cx="89630" cy="89630"/>
            </a:xfrm>
            <a:custGeom>
              <a:avLst/>
              <a:gdLst>
                <a:gd name="connsiteX0" fmla="*/ 55788 w 89630"/>
                <a:gd name="connsiteY0" fmla="*/ 0 h 89630"/>
                <a:gd name="connsiteX1" fmla="*/ 33852 w 89630"/>
                <a:gd name="connsiteY1" fmla="*/ 0 h 89630"/>
                <a:gd name="connsiteX2" fmla="*/ 33852 w 89630"/>
                <a:gd name="connsiteY2" fmla="*/ 33852 h 89630"/>
                <a:gd name="connsiteX3" fmla="*/ 0 w 89630"/>
                <a:gd name="connsiteY3" fmla="*/ 33852 h 89630"/>
                <a:gd name="connsiteX4" fmla="*/ 0 w 89630"/>
                <a:gd name="connsiteY4" fmla="*/ 55788 h 89630"/>
                <a:gd name="connsiteX5" fmla="*/ 33852 w 89630"/>
                <a:gd name="connsiteY5" fmla="*/ 55788 h 89630"/>
                <a:gd name="connsiteX6" fmla="*/ 33852 w 89630"/>
                <a:gd name="connsiteY6" fmla="*/ 89630 h 89630"/>
                <a:gd name="connsiteX7" fmla="*/ 55788 w 89630"/>
                <a:gd name="connsiteY7" fmla="*/ 89630 h 89630"/>
                <a:gd name="connsiteX8" fmla="*/ 55788 w 89630"/>
                <a:gd name="connsiteY8" fmla="*/ 55788 h 89630"/>
                <a:gd name="connsiteX9" fmla="*/ 89630 w 89630"/>
                <a:gd name="connsiteY9" fmla="*/ 55788 h 89630"/>
                <a:gd name="connsiteX10" fmla="*/ 89630 w 89630"/>
                <a:gd name="connsiteY10" fmla="*/ 33852 h 89630"/>
                <a:gd name="connsiteX11" fmla="*/ 55788 w 89630"/>
                <a:gd name="connsiteY11" fmla="*/ 33852 h 8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630" h="89630">
                  <a:moveTo>
                    <a:pt x="55788" y="0"/>
                  </a:moveTo>
                  <a:lnTo>
                    <a:pt x="33852" y="0"/>
                  </a:lnTo>
                  <a:lnTo>
                    <a:pt x="33852" y="33852"/>
                  </a:lnTo>
                  <a:lnTo>
                    <a:pt x="0" y="33852"/>
                  </a:lnTo>
                  <a:lnTo>
                    <a:pt x="0" y="55788"/>
                  </a:lnTo>
                  <a:lnTo>
                    <a:pt x="33852" y="55788"/>
                  </a:lnTo>
                  <a:lnTo>
                    <a:pt x="33852" y="89630"/>
                  </a:lnTo>
                  <a:lnTo>
                    <a:pt x="55788" y="89630"/>
                  </a:lnTo>
                  <a:lnTo>
                    <a:pt x="55788" y="55788"/>
                  </a:lnTo>
                  <a:lnTo>
                    <a:pt x="89630" y="55788"/>
                  </a:lnTo>
                  <a:lnTo>
                    <a:pt x="89630" y="33852"/>
                  </a:lnTo>
                  <a:lnTo>
                    <a:pt x="55788" y="33852"/>
                  </a:lnTo>
                  <a:close/>
                </a:path>
              </a:pathLst>
            </a:custGeom>
            <a:solidFill>
              <a:srgbClr val="1A1A1A"/>
            </a:solidFill>
            <a:ln w="952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5D38DBA5-13EC-884C-803C-52815D9F1C79}"/>
                </a:ext>
              </a:extLst>
            </p:cNvPr>
            <p:cNvSpPr/>
            <p:nvPr/>
          </p:nvSpPr>
          <p:spPr>
            <a:xfrm>
              <a:off x="1755238" y="2537231"/>
              <a:ext cx="78905" cy="78886"/>
            </a:xfrm>
            <a:custGeom>
              <a:avLst/>
              <a:gdLst>
                <a:gd name="connsiteX0" fmla="*/ 63379 w 78905"/>
                <a:gd name="connsiteY0" fmla="*/ 0 h 78886"/>
                <a:gd name="connsiteX1" fmla="*/ 39453 w 78905"/>
                <a:gd name="connsiteY1" fmla="*/ 23917 h 78886"/>
                <a:gd name="connsiteX2" fmla="*/ 15526 w 78905"/>
                <a:gd name="connsiteY2" fmla="*/ 0 h 78886"/>
                <a:gd name="connsiteX3" fmla="*/ 0 w 78905"/>
                <a:gd name="connsiteY3" fmla="*/ 15526 h 78886"/>
                <a:gd name="connsiteX4" fmla="*/ 23927 w 78905"/>
                <a:gd name="connsiteY4" fmla="*/ 39443 h 78886"/>
                <a:gd name="connsiteX5" fmla="*/ 0 w 78905"/>
                <a:gd name="connsiteY5" fmla="*/ 63370 h 78886"/>
                <a:gd name="connsiteX6" fmla="*/ 15526 w 78905"/>
                <a:gd name="connsiteY6" fmla="*/ 78886 h 78886"/>
                <a:gd name="connsiteX7" fmla="*/ 39453 w 78905"/>
                <a:gd name="connsiteY7" fmla="*/ 54959 h 78886"/>
                <a:gd name="connsiteX8" fmla="*/ 63379 w 78905"/>
                <a:gd name="connsiteY8" fmla="*/ 78886 h 78886"/>
                <a:gd name="connsiteX9" fmla="*/ 78905 w 78905"/>
                <a:gd name="connsiteY9" fmla="*/ 63370 h 78886"/>
                <a:gd name="connsiteX10" fmla="*/ 54978 w 78905"/>
                <a:gd name="connsiteY10" fmla="*/ 39443 h 78886"/>
                <a:gd name="connsiteX11" fmla="*/ 78905 w 78905"/>
                <a:gd name="connsiteY11" fmla="*/ 15526 h 7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05" h="78886">
                  <a:moveTo>
                    <a:pt x="63379" y="0"/>
                  </a:moveTo>
                  <a:lnTo>
                    <a:pt x="39453" y="23917"/>
                  </a:lnTo>
                  <a:lnTo>
                    <a:pt x="15526" y="0"/>
                  </a:lnTo>
                  <a:lnTo>
                    <a:pt x="0" y="15526"/>
                  </a:lnTo>
                  <a:lnTo>
                    <a:pt x="23927" y="39443"/>
                  </a:lnTo>
                  <a:lnTo>
                    <a:pt x="0" y="63370"/>
                  </a:lnTo>
                  <a:lnTo>
                    <a:pt x="15526" y="78886"/>
                  </a:lnTo>
                  <a:lnTo>
                    <a:pt x="39453" y="54959"/>
                  </a:lnTo>
                  <a:lnTo>
                    <a:pt x="63379" y="78886"/>
                  </a:lnTo>
                  <a:lnTo>
                    <a:pt x="78905" y="63370"/>
                  </a:lnTo>
                  <a:lnTo>
                    <a:pt x="54978" y="39443"/>
                  </a:lnTo>
                  <a:lnTo>
                    <a:pt x="78905" y="15526"/>
                  </a:lnTo>
                  <a:close/>
                </a:path>
              </a:pathLst>
            </a:custGeom>
            <a:solidFill>
              <a:srgbClr val="1A1A1A"/>
            </a:solidFill>
            <a:ln w="952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5DF0966-ED06-DD43-A54C-742FEECBB604}"/>
                </a:ext>
              </a:extLst>
            </p:cNvPr>
            <p:cNvSpPr/>
            <p:nvPr/>
          </p:nvSpPr>
          <p:spPr>
            <a:xfrm>
              <a:off x="1907333" y="2434257"/>
              <a:ext cx="89639" cy="21945"/>
            </a:xfrm>
            <a:custGeom>
              <a:avLst/>
              <a:gdLst>
                <a:gd name="connsiteX0" fmla="*/ 0 w 89639"/>
                <a:gd name="connsiteY0" fmla="*/ 0 h 21945"/>
                <a:gd name="connsiteX1" fmla="*/ 89640 w 89639"/>
                <a:gd name="connsiteY1" fmla="*/ 0 h 21945"/>
                <a:gd name="connsiteX2" fmla="*/ 89640 w 89639"/>
                <a:gd name="connsiteY2" fmla="*/ 21946 h 21945"/>
                <a:gd name="connsiteX3" fmla="*/ 0 w 89639"/>
                <a:gd name="connsiteY3" fmla="*/ 21946 h 21945"/>
              </a:gdLst>
              <a:ahLst/>
              <a:cxnLst>
                <a:cxn ang="0">
                  <a:pos x="connsiteX0" y="connsiteY0"/>
                </a:cxn>
                <a:cxn ang="0">
                  <a:pos x="connsiteX1" y="connsiteY1"/>
                </a:cxn>
                <a:cxn ang="0">
                  <a:pos x="connsiteX2" y="connsiteY2"/>
                </a:cxn>
                <a:cxn ang="0">
                  <a:pos x="connsiteX3" y="connsiteY3"/>
                </a:cxn>
              </a:cxnLst>
              <a:rect l="l" t="t" r="r" b="b"/>
              <a:pathLst>
                <a:path w="89639" h="21945">
                  <a:moveTo>
                    <a:pt x="0" y="0"/>
                  </a:moveTo>
                  <a:lnTo>
                    <a:pt x="89640" y="0"/>
                  </a:lnTo>
                  <a:lnTo>
                    <a:pt x="89640" y="21946"/>
                  </a:lnTo>
                  <a:lnTo>
                    <a:pt x="0" y="21946"/>
                  </a:lnTo>
                  <a:close/>
                </a:path>
              </a:pathLst>
            </a:custGeom>
            <a:solidFill>
              <a:srgbClr val="1A1A1A"/>
            </a:solidFill>
            <a:ln w="952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A9AB706A-3E5D-224A-8A74-B07904F9F48A}"/>
                </a:ext>
              </a:extLst>
            </p:cNvPr>
            <p:cNvSpPr/>
            <p:nvPr/>
          </p:nvSpPr>
          <p:spPr>
            <a:xfrm>
              <a:off x="1907333" y="2549233"/>
              <a:ext cx="89639" cy="21945"/>
            </a:xfrm>
            <a:custGeom>
              <a:avLst/>
              <a:gdLst>
                <a:gd name="connsiteX0" fmla="*/ 0 w 89639"/>
                <a:gd name="connsiteY0" fmla="*/ 0 h 21945"/>
                <a:gd name="connsiteX1" fmla="*/ 89640 w 89639"/>
                <a:gd name="connsiteY1" fmla="*/ 0 h 21945"/>
                <a:gd name="connsiteX2" fmla="*/ 89640 w 89639"/>
                <a:gd name="connsiteY2" fmla="*/ 21946 h 21945"/>
                <a:gd name="connsiteX3" fmla="*/ 0 w 89639"/>
                <a:gd name="connsiteY3" fmla="*/ 21946 h 21945"/>
              </a:gdLst>
              <a:ahLst/>
              <a:cxnLst>
                <a:cxn ang="0">
                  <a:pos x="connsiteX0" y="connsiteY0"/>
                </a:cxn>
                <a:cxn ang="0">
                  <a:pos x="connsiteX1" y="connsiteY1"/>
                </a:cxn>
                <a:cxn ang="0">
                  <a:pos x="connsiteX2" y="connsiteY2"/>
                </a:cxn>
                <a:cxn ang="0">
                  <a:pos x="connsiteX3" y="connsiteY3"/>
                </a:cxn>
              </a:cxnLst>
              <a:rect l="l" t="t" r="r" b="b"/>
              <a:pathLst>
                <a:path w="89639" h="21945">
                  <a:moveTo>
                    <a:pt x="0" y="0"/>
                  </a:moveTo>
                  <a:lnTo>
                    <a:pt x="89640" y="0"/>
                  </a:lnTo>
                  <a:lnTo>
                    <a:pt x="89640" y="21946"/>
                  </a:lnTo>
                  <a:lnTo>
                    <a:pt x="0" y="21946"/>
                  </a:lnTo>
                  <a:close/>
                </a:path>
              </a:pathLst>
            </a:custGeom>
            <a:solidFill>
              <a:srgbClr val="1A1A1A"/>
            </a:solidFill>
            <a:ln w="952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1DFB5888-C5C0-D946-9779-0AE7B4CA57D9}"/>
                </a:ext>
              </a:extLst>
            </p:cNvPr>
            <p:cNvSpPr/>
            <p:nvPr/>
          </p:nvSpPr>
          <p:spPr>
            <a:xfrm>
              <a:off x="1907333" y="2582161"/>
              <a:ext cx="89639" cy="21945"/>
            </a:xfrm>
            <a:custGeom>
              <a:avLst/>
              <a:gdLst>
                <a:gd name="connsiteX0" fmla="*/ 0 w 89639"/>
                <a:gd name="connsiteY0" fmla="*/ 0 h 21945"/>
                <a:gd name="connsiteX1" fmla="*/ 89640 w 89639"/>
                <a:gd name="connsiteY1" fmla="*/ 0 h 21945"/>
                <a:gd name="connsiteX2" fmla="*/ 89640 w 89639"/>
                <a:gd name="connsiteY2" fmla="*/ 21946 h 21945"/>
                <a:gd name="connsiteX3" fmla="*/ 0 w 89639"/>
                <a:gd name="connsiteY3" fmla="*/ 21946 h 21945"/>
              </a:gdLst>
              <a:ahLst/>
              <a:cxnLst>
                <a:cxn ang="0">
                  <a:pos x="connsiteX0" y="connsiteY0"/>
                </a:cxn>
                <a:cxn ang="0">
                  <a:pos x="connsiteX1" y="connsiteY1"/>
                </a:cxn>
                <a:cxn ang="0">
                  <a:pos x="connsiteX2" y="connsiteY2"/>
                </a:cxn>
                <a:cxn ang="0">
                  <a:pos x="connsiteX3" y="connsiteY3"/>
                </a:cxn>
              </a:cxnLst>
              <a:rect l="l" t="t" r="r" b="b"/>
              <a:pathLst>
                <a:path w="89639" h="21945">
                  <a:moveTo>
                    <a:pt x="0" y="0"/>
                  </a:moveTo>
                  <a:lnTo>
                    <a:pt x="89640" y="0"/>
                  </a:lnTo>
                  <a:lnTo>
                    <a:pt x="89640" y="21946"/>
                  </a:lnTo>
                  <a:lnTo>
                    <a:pt x="0" y="21946"/>
                  </a:lnTo>
                  <a:close/>
                </a:path>
              </a:pathLst>
            </a:custGeom>
            <a:solidFill>
              <a:srgbClr val="1A1A1A"/>
            </a:solidFill>
            <a:ln w="9525" cap="flat">
              <a:noFill/>
              <a:prstDash val="solid"/>
              <a:miter/>
            </a:ln>
          </p:spPr>
          <p:txBody>
            <a:bodyPr rtlCol="0" anchor="ctr"/>
            <a:lstStyle/>
            <a:p>
              <a:endParaRPr lang="en-US"/>
            </a:p>
          </p:txBody>
        </p:sp>
      </p:grpSp>
      <p:pic>
        <p:nvPicPr>
          <p:cNvPr id="20" name="Graphic 19">
            <a:extLst>
              <a:ext uri="{FF2B5EF4-FFF2-40B4-BE49-F238E27FC236}">
                <a16:creationId xmlns:a16="http://schemas.microsoft.com/office/drawing/2014/main" id="{9453908B-1900-204C-936E-0DABC6AC655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317877" y="1882188"/>
            <a:ext cx="901586" cy="901586"/>
          </a:xfrm>
          <a:prstGeom prst="rect">
            <a:avLst/>
          </a:prstGeom>
        </p:spPr>
      </p:pic>
      <p:pic>
        <p:nvPicPr>
          <p:cNvPr id="21" name="Graphic 20">
            <a:extLst>
              <a:ext uri="{FF2B5EF4-FFF2-40B4-BE49-F238E27FC236}">
                <a16:creationId xmlns:a16="http://schemas.microsoft.com/office/drawing/2014/main" id="{75248242-230A-F84B-A78A-6C6D02D60CA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400024" y="1882188"/>
            <a:ext cx="901586" cy="901586"/>
          </a:xfrm>
          <a:prstGeom prst="rect">
            <a:avLst/>
          </a:prstGeom>
        </p:spPr>
      </p:pic>
      <p:pic>
        <p:nvPicPr>
          <p:cNvPr id="22" name="Graphic 21">
            <a:extLst>
              <a:ext uri="{FF2B5EF4-FFF2-40B4-BE49-F238E27FC236}">
                <a16:creationId xmlns:a16="http://schemas.microsoft.com/office/drawing/2014/main" id="{E0928DE2-74DE-3948-B31D-9A04B68E4BB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82172" y="1882188"/>
            <a:ext cx="901586" cy="901586"/>
          </a:xfrm>
          <a:prstGeom prst="rect">
            <a:avLst/>
          </a:prstGeom>
        </p:spPr>
      </p:pic>
    </p:spTree>
    <p:extLst>
      <p:ext uri="{BB962C8B-B14F-4D97-AF65-F5344CB8AC3E}">
        <p14:creationId xmlns:p14="http://schemas.microsoft.com/office/powerpoint/2010/main" val="82915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680AF-AC1A-A24D-BFCB-B8FFE15EDB1D}"/>
              </a:ext>
            </a:extLst>
          </p:cNvPr>
          <p:cNvSpPr/>
          <p:nvPr/>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0" name="TextBox 9">
            <a:extLst>
              <a:ext uri="{FF2B5EF4-FFF2-40B4-BE49-F238E27FC236}">
                <a16:creationId xmlns:a16="http://schemas.microsoft.com/office/drawing/2014/main" id="{ABAB8D0F-2F5B-434E-8B8B-A6CDF3063B84}"/>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OVERVIEW</a:t>
            </a:r>
          </a:p>
        </p:txBody>
      </p:sp>
      <p:sp>
        <p:nvSpPr>
          <p:cNvPr id="11" name="TextBox 10">
            <a:extLst>
              <a:ext uri="{FF2B5EF4-FFF2-40B4-BE49-F238E27FC236}">
                <a16:creationId xmlns:a16="http://schemas.microsoft.com/office/drawing/2014/main" id="{F1179140-CB97-E545-827A-66A756F1FBC1}"/>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MATH</a:t>
            </a:r>
          </a:p>
        </p:txBody>
      </p:sp>
      <p:pic>
        <p:nvPicPr>
          <p:cNvPr id="13" name="Graphic 12">
            <a:extLst>
              <a:ext uri="{FF2B5EF4-FFF2-40B4-BE49-F238E27FC236}">
                <a16:creationId xmlns:a16="http://schemas.microsoft.com/office/drawing/2014/main" id="{D150C368-2776-4E46-8662-C4C13E4E02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1237" y="77753"/>
            <a:ext cx="646331" cy="646331"/>
          </a:xfrm>
          <a:prstGeom prst="rect">
            <a:avLst/>
          </a:prstGeom>
        </p:spPr>
      </p:pic>
      <p:sp>
        <p:nvSpPr>
          <p:cNvPr id="14" name="Rectangle 13">
            <a:extLst>
              <a:ext uri="{FF2B5EF4-FFF2-40B4-BE49-F238E27FC236}">
                <a16:creationId xmlns:a16="http://schemas.microsoft.com/office/drawing/2014/main" id="{EB2CBB07-75B9-4D45-9BD9-432043FCD13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17" name="Text Placeholder 2">
            <a:extLst>
              <a:ext uri="{FF2B5EF4-FFF2-40B4-BE49-F238E27FC236}">
                <a16:creationId xmlns:a16="http://schemas.microsoft.com/office/drawing/2014/main" id="{9EAB8507-9C3D-824A-BE61-455245B0FEAF}"/>
              </a:ext>
            </a:extLst>
          </p:cNvPr>
          <p:cNvSpPr txBox="1">
            <a:spLocks/>
          </p:cNvSpPr>
          <p:nvPr/>
        </p:nvSpPr>
        <p:spPr>
          <a:xfrm>
            <a:off x="294944" y="1504927"/>
            <a:ext cx="4056398" cy="4892511"/>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123825" indent="0" algn="ctr">
              <a:buNone/>
            </a:pPr>
            <a:endParaRPr lang="en-US" sz="1600"/>
          </a:p>
          <a:p>
            <a:pPr marL="342900" indent="-219075">
              <a:buFont typeface="Arial" panose="020B0604020202020204" pitchFamily="34" charset="0"/>
              <a:buChar char="•"/>
            </a:pPr>
            <a:r>
              <a:rPr lang="en-US" sz="1500"/>
              <a:t>Overall 3</a:t>
            </a:r>
            <a:r>
              <a:rPr lang="en-US" sz="1500" baseline="30000"/>
              <a:t>rd</a:t>
            </a:r>
            <a:r>
              <a:rPr lang="en-US" sz="1500"/>
              <a:t> grade proficiency declined from 44% in 2019 to 31% in 2021. Overall 4</a:t>
            </a:r>
            <a:r>
              <a:rPr lang="en-US" sz="1500" baseline="30000"/>
              <a:t>th</a:t>
            </a:r>
            <a:r>
              <a:rPr lang="en-US" sz="1500"/>
              <a:t> grade proficiency declined from 46% in 2019 to 34% in 2021.</a:t>
            </a:r>
            <a:endParaRPr lang="en-US" sz="1500">
              <a:ea typeface="Open Sans"/>
              <a:cs typeface="Open Sans"/>
            </a:endParaRPr>
          </a:p>
          <a:p>
            <a:pPr marL="123825" indent="0" algn="ctr">
              <a:buNone/>
            </a:pPr>
            <a:endParaRPr lang="en-US" sz="1500"/>
          </a:p>
          <a:p>
            <a:pPr marL="342900" indent="-215900">
              <a:buFont typeface="Arial" panose="020B0604020202020204" pitchFamily="34" charset="0"/>
              <a:buChar char="•"/>
            </a:pPr>
            <a:r>
              <a:rPr lang="en-US" sz="1500"/>
              <a:t>In middle school, districts on average saw the number of students in the </a:t>
            </a:r>
            <a:r>
              <a:rPr lang="en-US" sz="1500" b="1">
                <a:solidFill>
                  <a:schemeClr val="accent1">
                    <a:lumMod val="75000"/>
                  </a:schemeClr>
                </a:solidFill>
              </a:rPr>
              <a:t>Below</a:t>
            </a:r>
            <a:r>
              <a:rPr lang="en-US" sz="1500" b="1">
                <a:solidFill>
                  <a:srgbClr val="D64550"/>
                </a:solidFill>
              </a:rPr>
              <a:t> </a:t>
            </a:r>
            <a:r>
              <a:rPr lang="en-US" sz="1500"/>
              <a:t>category increase by 50%. Students in remote instruction saw </a:t>
            </a:r>
            <a:r>
              <a:rPr lang="en-US" sz="1500" b="1"/>
              <a:t>proficiency rates decrease at twice the rate </a:t>
            </a:r>
            <a:r>
              <a:rPr lang="en-US" sz="1500"/>
              <a:t>of students in person.</a:t>
            </a:r>
          </a:p>
          <a:p>
            <a:pPr marL="0" indent="0">
              <a:buNone/>
            </a:pPr>
            <a:endParaRPr lang="en-US" sz="1500"/>
          </a:p>
          <a:p>
            <a:pPr marL="342900" indent="-342900">
              <a:buFont typeface="Arial" panose="020B0604020202020204" pitchFamily="34" charset="0"/>
              <a:buChar char="•"/>
            </a:pPr>
            <a:r>
              <a:rPr lang="en-US" sz="1500"/>
              <a:t>There was general stability in </a:t>
            </a:r>
            <a:r>
              <a:rPr lang="en-US" sz="1500" b="1">
                <a:solidFill>
                  <a:srgbClr val="E87722"/>
                </a:solidFill>
              </a:rPr>
              <a:t>Approaching</a:t>
            </a:r>
            <a:r>
              <a:rPr lang="en-US" sz="1500"/>
              <a:t>, but significant </a:t>
            </a:r>
            <a:br>
              <a:rPr lang="en-US" sz="1500"/>
            </a:br>
            <a:r>
              <a:rPr lang="en-US" sz="1500"/>
              <a:t>increases in the percent of </a:t>
            </a:r>
            <a:br>
              <a:rPr lang="en-US" sz="1500"/>
            </a:br>
            <a:r>
              <a:rPr lang="en-US" sz="1500"/>
              <a:t>students scoring </a:t>
            </a:r>
            <a:r>
              <a:rPr lang="en-US" sz="1500" b="1">
                <a:solidFill>
                  <a:srgbClr val="D64550"/>
                </a:solidFill>
              </a:rPr>
              <a:t>Below.</a:t>
            </a:r>
            <a:endParaRPr lang="en-US" sz="1500"/>
          </a:p>
          <a:p>
            <a:pPr marL="342900" indent="-219075">
              <a:buFont typeface="Arial" panose="020B0604020202020204" pitchFamily="34" charset="0"/>
              <a:buChar char="•"/>
            </a:pPr>
            <a:endParaRPr lang="en-US" sz="1600"/>
          </a:p>
        </p:txBody>
      </p:sp>
      <p:grpSp>
        <p:nvGrpSpPr>
          <p:cNvPr id="23" name="Group 22">
            <a:extLst>
              <a:ext uri="{FF2B5EF4-FFF2-40B4-BE49-F238E27FC236}">
                <a16:creationId xmlns:a16="http://schemas.microsoft.com/office/drawing/2014/main" id="{C3313323-9F3D-AA40-95F5-D7848B77AFA4}"/>
              </a:ext>
            </a:extLst>
          </p:cNvPr>
          <p:cNvGrpSpPr/>
          <p:nvPr/>
        </p:nvGrpSpPr>
        <p:grpSpPr>
          <a:xfrm>
            <a:off x="4352623" y="1824089"/>
            <a:ext cx="7733949" cy="4102309"/>
            <a:chOff x="4149387" y="2671050"/>
            <a:chExt cx="7859178" cy="4168734"/>
          </a:xfrm>
        </p:grpSpPr>
        <p:sp>
          <p:nvSpPr>
            <p:cNvPr id="24" name="TextBox 23">
              <a:extLst>
                <a:ext uri="{FF2B5EF4-FFF2-40B4-BE49-F238E27FC236}">
                  <a16:creationId xmlns:a16="http://schemas.microsoft.com/office/drawing/2014/main" id="{37A20851-A431-AA4E-AC67-FAEA79D305DE}"/>
                </a:ext>
              </a:extLst>
            </p:cNvPr>
            <p:cNvSpPr txBox="1"/>
            <p:nvPr/>
          </p:nvSpPr>
          <p:spPr>
            <a:xfrm>
              <a:off x="4847422" y="2671050"/>
              <a:ext cx="1824263" cy="369332"/>
            </a:xfrm>
            <a:prstGeom prst="rect">
              <a:avLst/>
            </a:prstGeom>
            <a:noFill/>
          </p:spPr>
          <p:txBody>
            <a:bodyPr wrap="square" rtlCol="0">
              <a:spAutoFit/>
            </a:bodyPr>
            <a:lstStyle/>
            <a:p>
              <a:pPr algn="ctr"/>
              <a:r>
                <a:rPr lang="en-US" b="1"/>
                <a:t>ELEMENTARY</a:t>
              </a:r>
            </a:p>
          </p:txBody>
        </p:sp>
        <p:sp>
          <p:nvSpPr>
            <p:cNvPr id="25" name="TextBox 24">
              <a:extLst>
                <a:ext uri="{FF2B5EF4-FFF2-40B4-BE49-F238E27FC236}">
                  <a16:creationId xmlns:a16="http://schemas.microsoft.com/office/drawing/2014/main" id="{5722C069-5C16-E442-ACBB-225854779A2F}"/>
                </a:ext>
              </a:extLst>
            </p:cNvPr>
            <p:cNvSpPr txBox="1"/>
            <p:nvPr/>
          </p:nvSpPr>
          <p:spPr>
            <a:xfrm>
              <a:off x="7304428" y="2671050"/>
              <a:ext cx="1824263" cy="369332"/>
            </a:xfrm>
            <a:prstGeom prst="rect">
              <a:avLst/>
            </a:prstGeom>
            <a:noFill/>
          </p:spPr>
          <p:txBody>
            <a:bodyPr wrap="square" rtlCol="0">
              <a:spAutoFit/>
            </a:bodyPr>
            <a:lstStyle/>
            <a:p>
              <a:pPr algn="ctr"/>
              <a:r>
                <a:rPr lang="en-US" b="1"/>
                <a:t>MIDDLE</a:t>
              </a:r>
            </a:p>
          </p:txBody>
        </p:sp>
        <p:sp>
          <p:nvSpPr>
            <p:cNvPr id="26" name="TextBox 25">
              <a:extLst>
                <a:ext uri="{FF2B5EF4-FFF2-40B4-BE49-F238E27FC236}">
                  <a16:creationId xmlns:a16="http://schemas.microsoft.com/office/drawing/2014/main" id="{FB48EF2C-BF70-7540-B53A-E3C8AF647B5F}"/>
                </a:ext>
              </a:extLst>
            </p:cNvPr>
            <p:cNvSpPr txBox="1"/>
            <p:nvPr/>
          </p:nvSpPr>
          <p:spPr>
            <a:xfrm>
              <a:off x="9802906" y="2671050"/>
              <a:ext cx="1824263" cy="369332"/>
            </a:xfrm>
            <a:prstGeom prst="rect">
              <a:avLst/>
            </a:prstGeom>
            <a:noFill/>
          </p:spPr>
          <p:txBody>
            <a:bodyPr wrap="square" rtlCol="0">
              <a:spAutoFit/>
            </a:bodyPr>
            <a:lstStyle/>
            <a:p>
              <a:pPr algn="ctr"/>
              <a:r>
                <a:rPr lang="en-US" b="1"/>
                <a:t>HIGH</a:t>
              </a:r>
            </a:p>
          </p:txBody>
        </p:sp>
        <p:graphicFrame>
          <p:nvGraphicFramePr>
            <p:cNvPr id="27" name="Chart 26">
              <a:extLst>
                <a:ext uri="{FF2B5EF4-FFF2-40B4-BE49-F238E27FC236}">
                  <a16:creationId xmlns:a16="http://schemas.microsoft.com/office/drawing/2014/main" id="{1B7EFB40-60E5-ED41-B19E-12F039DF0628}"/>
                </a:ext>
              </a:extLst>
            </p:cNvPr>
            <p:cNvGraphicFramePr/>
            <p:nvPr/>
          </p:nvGraphicFramePr>
          <p:xfrm>
            <a:off x="4149387" y="2915589"/>
            <a:ext cx="7859178" cy="3924195"/>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07923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6375B8F-9813-F248-A0F2-E0EDA27EA65B}"/>
              </a:ext>
            </a:extLst>
          </p:cNvPr>
          <p:cNvSpPr/>
          <p:nvPr/>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2620AB-38B0-5E4B-B8BB-4F1B9EE415CD}"/>
              </a:ext>
            </a:extLst>
          </p:cNvPr>
          <p:cNvSpPr/>
          <p:nvPr/>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40132ADC-529D-DD4E-9D54-40C9DAFFDB3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361" y="10510"/>
            <a:ext cx="757333" cy="757333"/>
          </a:xfrm>
          <a:prstGeom prst="rect">
            <a:avLst/>
          </a:prstGeom>
          <a:effectLst/>
        </p:spPr>
      </p:pic>
      <p:sp>
        <p:nvSpPr>
          <p:cNvPr id="31" name="TextBox 30">
            <a:extLst>
              <a:ext uri="{FF2B5EF4-FFF2-40B4-BE49-F238E27FC236}">
                <a16:creationId xmlns:a16="http://schemas.microsoft.com/office/drawing/2014/main" id="{40283492-6D4F-F148-AD9C-E2EB1B47D6D0}"/>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tx2"/>
                </a:solidFill>
              </a:rPr>
              <a:t>ELEMENTARY SCHOOL</a:t>
            </a:r>
            <a:endParaRPr lang="en-US" sz="2400">
              <a:solidFill>
                <a:schemeClr val="tx2"/>
              </a:solidFill>
            </a:endParaRPr>
          </a:p>
        </p:txBody>
      </p:sp>
      <p:sp>
        <p:nvSpPr>
          <p:cNvPr id="35" name="TextBox 34">
            <a:extLst>
              <a:ext uri="{FF2B5EF4-FFF2-40B4-BE49-F238E27FC236}">
                <a16:creationId xmlns:a16="http://schemas.microsoft.com/office/drawing/2014/main" id="{9505D792-3539-1A46-A15A-CADC3AC56274}"/>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ELA</a:t>
            </a:r>
          </a:p>
        </p:txBody>
      </p:sp>
      <p:sp>
        <p:nvSpPr>
          <p:cNvPr id="39" name="Rectangle 38">
            <a:extLst>
              <a:ext uri="{FF2B5EF4-FFF2-40B4-BE49-F238E27FC236}">
                <a16:creationId xmlns:a16="http://schemas.microsoft.com/office/drawing/2014/main" id="{30C2E2EC-326B-2541-8208-988990BB03AB}"/>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40" name="TextBox 39">
            <a:extLst>
              <a:ext uri="{FF2B5EF4-FFF2-40B4-BE49-F238E27FC236}">
                <a16:creationId xmlns:a16="http://schemas.microsoft.com/office/drawing/2014/main" id="{7BEC944F-ED98-0844-993D-73098F0EA162}"/>
              </a:ext>
            </a:extLst>
          </p:cNvPr>
          <p:cNvSpPr txBox="1"/>
          <p:nvPr/>
        </p:nvSpPr>
        <p:spPr>
          <a:xfrm>
            <a:off x="236461" y="1369151"/>
            <a:ext cx="2278139" cy="584775"/>
          </a:xfrm>
          <a:prstGeom prst="rect">
            <a:avLst/>
          </a:prstGeom>
          <a:noFill/>
        </p:spPr>
        <p:txBody>
          <a:bodyPr wrap="square" rtlCol="0">
            <a:spAutoFit/>
          </a:bodyPr>
          <a:lstStyle/>
          <a:p>
            <a:r>
              <a:rPr lang="en-US" sz="3200">
                <a:solidFill>
                  <a:schemeClr val="tx2"/>
                </a:solidFill>
              </a:rPr>
              <a:t>GRADE </a:t>
            </a:r>
          </a:p>
        </p:txBody>
      </p:sp>
      <p:sp>
        <p:nvSpPr>
          <p:cNvPr id="42" name="Rectangle 41">
            <a:extLst>
              <a:ext uri="{FF2B5EF4-FFF2-40B4-BE49-F238E27FC236}">
                <a16:creationId xmlns:a16="http://schemas.microsoft.com/office/drawing/2014/main" id="{AEAB769E-E41E-7449-B8B6-D3F3BD346135}"/>
              </a:ext>
            </a:extLst>
          </p:cNvPr>
          <p:cNvSpPr/>
          <p:nvPr/>
        </p:nvSpPr>
        <p:spPr>
          <a:xfrm>
            <a:off x="408387" y="1528207"/>
            <a:ext cx="1196161" cy="2215991"/>
          </a:xfrm>
          <a:prstGeom prst="rect">
            <a:avLst/>
          </a:prstGeom>
        </p:spPr>
        <p:txBody>
          <a:bodyPr wrap="none">
            <a:spAutoFit/>
          </a:bodyPr>
          <a:lstStyle/>
          <a:p>
            <a:r>
              <a:rPr lang="en-US" sz="13800">
                <a:solidFill>
                  <a:schemeClr val="tx2"/>
                </a:solidFill>
              </a:rPr>
              <a:t>3</a:t>
            </a:r>
            <a:endParaRPr lang="en-US" sz="13800"/>
          </a:p>
        </p:txBody>
      </p:sp>
      <p:graphicFrame>
        <p:nvGraphicFramePr>
          <p:cNvPr id="43" name="Chart 42">
            <a:extLst>
              <a:ext uri="{FF2B5EF4-FFF2-40B4-BE49-F238E27FC236}">
                <a16:creationId xmlns:a16="http://schemas.microsoft.com/office/drawing/2014/main" id="{2D1D9BE8-2B78-D849-A24E-9CABA709EAA6}"/>
              </a:ext>
            </a:extLst>
          </p:cNvPr>
          <p:cNvGraphicFramePr/>
          <p:nvPr/>
        </p:nvGraphicFramePr>
        <p:xfrm>
          <a:off x="1879600" y="1659218"/>
          <a:ext cx="4841207" cy="4738219"/>
        </p:xfrm>
        <a:graphic>
          <a:graphicData uri="http://schemas.openxmlformats.org/drawingml/2006/chart">
            <c:chart xmlns:c="http://schemas.openxmlformats.org/drawingml/2006/chart" xmlns:r="http://schemas.openxmlformats.org/officeDocument/2006/relationships" r:id="rId5"/>
          </a:graphicData>
        </a:graphic>
      </p:graphicFrame>
      <p:sp>
        <p:nvSpPr>
          <p:cNvPr id="44" name="Text Placeholder 2">
            <a:extLst>
              <a:ext uri="{FF2B5EF4-FFF2-40B4-BE49-F238E27FC236}">
                <a16:creationId xmlns:a16="http://schemas.microsoft.com/office/drawing/2014/main" id="{2B2CDEA0-516C-854F-B450-F0E59AB2DF09}"/>
              </a:ext>
            </a:extLst>
          </p:cNvPr>
          <p:cNvSpPr txBox="1">
            <a:spLocks/>
          </p:cNvSpPr>
          <p:nvPr/>
        </p:nvSpPr>
        <p:spPr>
          <a:xfrm>
            <a:off x="6901000" y="1636774"/>
            <a:ext cx="4841338" cy="4714124"/>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sz="500">
              <a:ea typeface="Open Sans"/>
              <a:cs typeface="Open Sans"/>
            </a:endParaRPr>
          </a:p>
          <a:p>
            <a:pPr marL="457200" indent="-228600">
              <a:buFont typeface="Arial" panose="020B0604020202020204" pitchFamily="34" charset="0"/>
              <a:buChar char="•"/>
            </a:pPr>
            <a:r>
              <a:rPr lang="en-US" sz="1600"/>
              <a:t>Proficiency rates in 3</a:t>
            </a:r>
            <a:r>
              <a:rPr lang="en-US" sz="1600" baseline="30000"/>
              <a:t>rd</a:t>
            </a:r>
            <a:r>
              <a:rPr lang="en-US" sz="1600"/>
              <a:t> grade ELA declined 38% in 2019 to 32% in 2021.</a:t>
            </a:r>
            <a:endParaRPr lang="en-US" sz="1600">
              <a:solidFill>
                <a:srgbClr val="E87722"/>
              </a:solidFill>
            </a:endParaRPr>
          </a:p>
          <a:p>
            <a:pPr marL="457200" indent="-228600">
              <a:buFont typeface="Arial" panose="020B0604020202020204" pitchFamily="34" charset="0"/>
              <a:buChar char="•"/>
            </a:pPr>
            <a:endParaRPr lang="en-US" sz="1600"/>
          </a:p>
          <a:p>
            <a:pPr marL="457200" indent="-228600">
              <a:buFont typeface="Arial" panose="020B0604020202020204" pitchFamily="34" charset="0"/>
              <a:buChar char="•"/>
            </a:pPr>
            <a:r>
              <a:rPr lang="en-US" sz="1600"/>
              <a:t>In 2020-21, stable trends in students scoring </a:t>
            </a:r>
            <a:r>
              <a:rPr lang="en-US" sz="1600" b="1">
                <a:solidFill>
                  <a:schemeClr val="accent4"/>
                </a:solidFill>
              </a:rPr>
              <a:t>Mastered</a:t>
            </a:r>
            <a:r>
              <a:rPr lang="en-US" sz="1600"/>
              <a:t>, with more students shifting from </a:t>
            </a:r>
            <a:r>
              <a:rPr lang="en-US" sz="1600" b="1">
                <a:solidFill>
                  <a:srgbClr val="00B050"/>
                </a:solidFill>
              </a:rPr>
              <a:t>On-Track</a:t>
            </a:r>
            <a:r>
              <a:rPr lang="en-US" sz="1600"/>
              <a:t> to </a:t>
            </a:r>
            <a:r>
              <a:rPr lang="en-US" sz="1600" b="1">
                <a:solidFill>
                  <a:srgbClr val="E87722"/>
                </a:solidFill>
              </a:rPr>
              <a:t>Approaching</a:t>
            </a:r>
            <a:r>
              <a:rPr lang="en-US" sz="1600"/>
              <a:t>. </a:t>
            </a:r>
            <a:endParaRPr lang="en-US" sz="1600" b="1">
              <a:solidFill>
                <a:srgbClr val="E87722"/>
              </a:solidFill>
              <a:ea typeface="Open Sans"/>
              <a:cs typeface="Open Sans"/>
            </a:endParaRPr>
          </a:p>
          <a:p>
            <a:pPr marL="457200" indent="-228600"/>
            <a:endParaRPr lang="en-US" sz="1600"/>
          </a:p>
          <a:p>
            <a:pPr marL="457200" indent="-228600">
              <a:buFont typeface="Arial" panose="020B0604020202020204" pitchFamily="34" charset="0"/>
              <a:buChar char="•"/>
            </a:pPr>
            <a:r>
              <a:rPr lang="en-US" sz="1600"/>
              <a:t>Data show disproportionate </a:t>
            </a:r>
            <a:r>
              <a:rPr lang="en-US" sz="1600" b="1"/>
              <a:t>increases</a:t>
            </a:r>
            <a:r>
              <a:rPr lang="en-US" sz="1600"/>
              <a:t> in </a:t>
            </a:r>
            <a:br>
              <a:rPr lang="en-US" sz="1600"/>
            </a:br>
            <a:r>
              <a:rPr lang="en-US" sz="1600"/>
              <a:t>students scoring </a:t>
            </a:r>
            <a:r>
              <a:rPr lang="en-US" sz="1600" b="1">
                <a:solidFill>
                  <a:schemeClr val="accent1">
                    <a:lumMod val="75000"/>
                  </a:schemeClr>
                </a:solidFill>
              </a:rPr>
              <a:t>Below</a:t>
            </a:r>
            <a:r>
              <a:rPr lang="en-US" sz="1600"/>
              <a:t>. </a:t>
            </a:r>
            <a:endParaRPr lang="en-US" sz="1600" b="1">
              <a:solidFill>
                <a:srgbClr val="D64550"/>
              </a:solidFill>
            </a:endParaRPr>
          </a:p>
          <a:p>
            <a:pPr marL="457200" indent="-228600"/>
            <a:endParaRPr lang="en-US" sz="1600" b="1"/>
          </a:p>
          <a:p>
            <a:pPr marL="457200" indent="-228600">
              <a:buFont typeface="Arial" panose="020B0604020202020204" pitchFamily="34" charset="0"/>
              <a:buChar char="•"/>
            </a:pPr>
            <a:r>
              <a:rPr lang="en-US" sz="1600"/>
              <a:t>Data show the most negative impacts for </a:t>
            </a:r>
            <a:r>
              <a:rPr lang="en-US" sz="1600" b="1"/>
              <a:t>economically disadvantaged</a:t>
            </a:r>
            <a:r>
              <a:rPr lang="en-US" sz="1600"/>
              <a:t> students, </a:t>
            </a:r>
            <a:r>
              <a:rPr lang="en-US" sz="1600" b="1"/>
              <a:t>urban/suburban</a:t>
            </a:r>
            <a:r>
              <a:rPr lang="en-US" sz="1600"/>
              <a:t> students, </a:t>
            </a:r>
            <a:r>
              <a:rPr lang="en-US" sz="1600" b="1"/>
              <a:t>English learners</a:t>
            </a:r>
            <a:r>
              <a:rPr lang="en-US" sz="1600"/>
              <a:t>, and </a:t>
            </a:r>
            <a:r>
              <a:rPr lang="en-US" sz="1600" b="1"/>
              <a:t>students of color.</a:t>
            </a:r>
            <a:endParaRPr lang="en-US" sz="1600">
              <a:ea typeface="Open Sans"/>
              <a:cs typeface="Open Sans"/>
            </a:endParaRPr>
          </a:p>
        </p:txBody>
      </p:sp>
      <p:sp>
        <p:nvSpPr>
          <p:cNvPr id="15" name="Triangle 14">
            <a:extLst>
              <a:ext uri="{FF2B5EF4-FFF2-40B4-BE49-F238E27FC236}">
                <a16:creationId xmlns:a16="http://schemas.microsoft.com/office/drawing/2014/main" id="{22EF8C70-FDAC-D34A-A34D-129D03075EA1}"/>
              </a:ext>
            </a:extLst>
          </p:cNvPr>
          <p:cNvSpPr>
            <a:spLocks noChangeAspect="1"/>
          </p:cNvSpPr>
          <p:nvPr/>
        </p:nvSpPr>
        <p:spPr>
          <a:xfrm rot="16200000" flipH="1">
            <a:off x="10609262" y="1587"/>
            <a:ext cx="1581150" cy="1577975"/>
          </a:xfrm>
          <a:prstGeom prst="triangle">
            <a:avLst>
              <a:gd name="adj" fmla="val 0"/>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F176CEB-3054-A541-8252-0067173A8F4E}"/>
              </a:ext>
            </a:extLst>
          </p:cNvPr>
          <p:cNvSpPr/>
          <p:nvPr/>
        </p:nvSpPr>
        <p:spPr>
          <a:xfrm rot="2700000">
            <a:off x="10904513" y="450882"/>
            <a:ext cx="1220206" cy="400110"/>
          </a:xfrm>
          <a:prstGeom prst="rect">
            <a:avLst/>
          </a:prstGeom>
        </p:spPr>
        <p:txBody>
          <a:bodyPr wrap="none">
            <a:spAutoFit/>
          </a:bodyPr>
          <a:lstStyle/>
          <a:p>
            <a:r>
              <a:rPr lang="en-US" sz="2000" b="1" spc="300">
                <a:solidFill>
                  <a:schemeClr val="bg1"/>
                </a:solidFill>
                <a:effectLst>
                  <a:outerShdw blurRad="50800" dist="38100" dir="2700000" algn="tl" rotWithShape="0">
                    <a:prstClr val="black">
                      <a:alpha val="40000"/>
                    </a:prstClr>
                  </a:outerShdw>
                </a:effectLst>
              </a:rPr>
              <a:t>FOCUS</a:t>
            </a:r>
            <a:endParaRPr lang="en-US" sz="2000" spc="300">
              <a:solidFill>
                <a:schemeClr val="bg1"/>
              </a:solidFill>
              <a:effectLst>
                <a:outerShdw blurRad="50800" dist="38100" dir="2700000" algn="tl" rotWithShape="0">
                  <a:prstClr val="black">
                    <a:alpha val="40000"/>
                  </a:prstClr>
                </a:outerShdw>
              </a:effectLst>
            </a:endParaRPr>
          </a:p>
        </p:txBody>
      </p:sp>
      <p:pic>
        <p:nvPicPr>
          <p:cNvPr id="17" name="Graphic 16" descr="Magnifying glass with solid fill">
            <a:extLst>
              <a:ext uri="{FF2B5EF4-FFF2-40B4-BE49-F238E27FC236}">
                <a16:creationId xmlns:a16="http://schemas.microsoft.com/office/drawing/2014/main" id="{7E24A2E6-B36F-1D4E-ADFD-BE1B5F443EC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504861" y="89334"/>
            <a:ext cx="561603" cy="5616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732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FC7DB0F1-DA23-BE48-AC5C-978FFF792882}"/>
              </a:ext>
            </a:extLst>
          </p:cNvPr>
          <p:cNvSpPr txBox="1">
            <a:spLocks/>
          </p:cNvSpPr>
          <p:nvPr/>
        </p:nvSpPr>
        <p:spPr>
          <a:xfrm>
            <a:off x="6900999" y="1510280"/>
            <a:ext cx="5287825" cy="4738219"/>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sz="500">
              <a:ea typeface="Open Sans"/>
              <a:cs typeface="Open Sans"/>
            </a:endParaRPr>
          </a:p>
          <a:p>
            <a:pPr marL="342900" indent="-215900">
              <a:buFont typeface="Arial" panose="020B0604020202020204" pitchFamily="34" charset="0"/>
              <a:buChar char="•"/>
            </a:pPr>
            <a:r>
              <a:rPr lang="en-US" sz="1600"/>
              <a:t>Proficiency rates in 7</a:t>
            </a:r>
            <a:r>
              <a:rPr lang="en-US" sz="1600" baseline="30000"/>
              <a:t>th</a:t>
            </a:r>
            <a:r>
              <a:rPr lang="en-US" sz="1600"/>
              <a:t> grade math declined from 34% in 2019 to 24% of 7</a:t>
            </a:r>
            <a:r>
              <a:rPr lang="en-US" sz="1600" baseline="30000"/>
              <a:t>th</a:t>
            </a:r>
            <a:r>
              <a:rPr lang="en-US" sz="1600"/>
              <a:t> graders in 2021, which is a significant concern related to Algebra-readiness.</a:t>
            </a:r>
          </a:p>
          <a:p>
            <a:pPr marL="342900" indent="-215900">
              <a:buFont typeface="Arial" panose="020B0604020202020204" pitchFamily="34" charset="0"/>
              <a:buChar char="•"/>
            </a:pPr>
            <a:endParaRPr lang="en-US" sz="1600"/>
          </a:p>
          <a:p>
            <a:pPr marL="342900" indent="-215900">
              <a:buFont typeface="Arial" panose="020B0604020202020204" pitchFamily="34" charset="0"/>
              <a:buChar char="•"/>
            </a:pPr>
            <a:r>
              <a:rPr lang="en-US" sz="1600"/>
              <a:t>There were slight declines in students scoring </a:t>
            </a:r>
            <a:r>
              <a:rPr lang="en-US" sz="1600" b="1">
                <a:solidFill>
                  <a:schemeClr val="accent4"/>
                </a:solidFill>
              </a:rPr>
              <a:t>Mastered</a:t>
            </a:r>
            <a:r>
              <a:rPr lang="en-US" sz="1600"/>
              <a:t>, with significant declines in those scoring </a:t>
            </a:r>
            <a:r>
              <a:rPr lang="en-US" sz="1600" b="1">
                <a:solidFill>
                  <a:srgbClr val="00B050"/>
                </a:solidFill>
              </a:rPr>
              <a:t>On-Track</a:t>
            </a:r>
            <a:r>
              <a:rPr lang="en-US" sz="1600"/>
              <a:t>. </a:t>
            </a:r>
            <a:endParaRPr lang="en-US" sz="1400"/>
          </a:p>
          <a:p>
            <a:pPr marL="127000" indent="0">
              <a:buNone/>
            </a:pPr>
            <a:endParaRPr lang="en-US" sz="1400"/>
          </a:p>
          <a:p>
            <a:pPr marL="342900" indent="-215900">
              <a:buFont typeface="Arial" panose="020B0604020202020204" pitchFamily="34" charset="0"/>
              <a:buChar char="•"/>
            </a:pPr>
            <a:r>
              <a:rPr lang="en-US" sz="1600"/>
              <a:t>There was no change in </a:t>
            </a:r>
            <a:r>
              <a:rPr lang="en-US" sz="1600" b="1">
                <a:solidFill>
                  <a:srgbClr val="E87722"/>
                </a:solidFill>
              </a:rPr>
              <a:t>Approaching </a:t>
            </a:r>
            <a:r>
              <a:rPr lang="en-US" sz="1600"/>
              <a:t>and significant declines in </a:t>
            </a:r>
            <a:r>
              <a:rPr lang="en-US" sz="1600" b="1">
                <a:solidFill>
                  <a:schemeClr val="accent1">
                    <a:lumMod val="75000"/>
                  </a:schemeClr>
                </a:solidFill>
              </a:rPr>
              <a:t>Below</a:t>
            </a:r>
            <a:r>
              <a:rPr lang="en-US" sz="1600"/>
              <a:t>, which reflects </a:t>
            </a:r>
            <a:br>
              <a:rPr lang="en-US" sz="1600"/>
            </a:br>
            <a:r>
              <a:rPr lang="en-US" sz="1600"/>
              <a:t>that more grade-level instruction is needed.</a:t>
            </a:r>
          </a:p>
          <a:p>
            <a:pPr marL="342900" indent="-215900">
              <a:buFont typeface="Arial" panose="020B0604020202020204" pitchFamily="34" charset="0"/>
              <a:buChar char="•"/>
            </a:pPr>
            <a:endParaRPr lang="en-US" sz="1400"/>
          </a:p>
          <a:p>
            <a:pPr marL="342900" indent="-215900">
              <a:buFont typeface="Arial" panose="020B0604020202020204" pitchFamily="34" charset="0"/>
              <a:buChar char="•"/>
            </a:pPr>
            <a:r>
              <a:rPr lang="en-US" sz="1600" b="1"/>
              <a:t>Low-income</a:t>
            </a:r>
            <a:r>
              <a:rPr lang="en-US" sz="1600"/>
              <a:t> students, </a:t>
            </a:r>
            <a:r>
              <a:rPr lang="en-US" sz="1600" b="1"/>
              <a:t>urban/suburban</a:t>
            </a:r>
            <a:r>
              <a:rPr lang="en-US" sz="1600"/>
              <a:t> students, </a:t>
            </a:r>
            <a:r>
              <a:rPr lang="en-US" sz="1600" b="1"/>
              <a:t>English learners</a:t>
            </a:r>
            <a:r>
              <a:rPr lang="en-US" sz="1600"/>
              <a:t>, and </a:t>
            </a:r>
            <a:r>
              <a:rPr lang="en-US" sz="1600" b="1"/>
              <a:t>students </a:t>
            </a:r>
            <a:br>
              <a:rPr lang="en-US" sz="1600" b="1"/>
            </a:br>
            <a:r>
              <a:rPr lang="en-US" sz="1600" b="1"/>
              <a:t>of color</a:t>
            </a:r>
            <a:r>
              <a:rPr lang="en-US" sz="1600"/>
              <a:t> were most negatively impacted.  </a:t>
            </a:r>
          </a:p>
        </p:txBody>
      </p:sp>
      <p:sp>
        <p:nvSpPr>
          <p:cNvPr id="7" name="Rectangle 6">
            <a:extLst>
              <a:ext uri="{FF2B5EF4-FFF2-40B4-BE49-F238E27FC236}">
                <a16:creationId xmlns:a16="http://schemas.microsoft.com/office/drawing/2014/main" id="{DB242866-ACC2-C344-95BF-33EF1F1780F6}"/>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10" name="Rectangle 9">
            <a:extLst>
              <a:ext uri="{FF2B5EF4-FFF2-40B4-BE49-F238E27FC236}">
                <a16:creationId xmlns:a16="http://schemas.microsoft.com/office/drawing/2014/main" id="{725F12EB-1C9D-6642-8790-FCD32A53B091}"/>
              </a:ext>
            </a:extLst>
          </p:cNvPr>
          <p:cNvSpPr/>
          <p:nvPr/>
        </p:nvSpPr>
        <p:spPr>
          <a:xfrm>
            <a:off x="1" y="587714"/>
            <a:ext cx="12188824" cy="682632"/>
          </a:xfrm>
          <a:prstGeom prst="rect">
            <a:avLst/>
          </a:prstGeom>
          <a:solidFill>
            <a:schemeClr val="bg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A971CF1-1C8B-4C4A-8246-9365F8808CA5}"/>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bg1"/>
                </a:solidFill>
              </a:rPr>
              <a:t>MIDDLE SCHOOL</a:t>
            </a:r>
            <a:endParaRPr lang="en-US" sz="2400">
              <a:solidFill>
                <a:schemeClr val="bg1"/>
              </a:solidFill>
            </a:endParaRPr>
          </a:p>
        </p:txBody>
      </p:sp>
      <p:sp>
        <p:nvSpPr>
          <p:cNvPr id="12" name="Rectangle 11">
            <a:extLst>
              <a:ext uri="{FF2B5EF4-FFF2-40B4-BE49-F238E27FC236}">
                <a16:creationId xmlns:a16="http://schemas.microsoft.com/office/drawing/2014/main" id="{399EB968-8019-EF49-A903-A14E6DDCD2C1}"/>
              </a:ext>
            </a:extLst>
          </p:cNvPr>
          <p:cNvSpPr/>
          <p:nvPr/>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3" name="TextBox 12">
            <a:extLst>
              <a:ext uri="{FF2B5EF4-FFF2-40B4-BE49-F238E27FC236}">
                <a16:creationId xmlns:a16="http://schemas.microsoft.com/office/drawing/2014/main" id="{136A9E3F-61DB-8541-B64D-EADEB68E89C4}"/>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MATH</a:t>
            </a:r>
          </a:p>
        </p:txBody>
      </p:sp>
      <p:pic>
        <p:nvPicPr>
          <p:cNvPr id="14" name="Graphic 13">
            <a:extLst>
              <a:ext uri="{FF2B5EF4-FFF2-40B4-BE49-F238E27FC236}">
                <a16:creationId xmlns:a16="http://schemas.microsoft.com/office/drawing/2014/main" id="{31E967F7-D41D-C942-A9B0-D94AF7D968C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1237" y="77753"/>
            <a:ext cx="646331" cy="646331"/>
          </a:xfrm>
          <a:prstGeom prst="rect">
            <a:avLst/>
          </a:prstGeom>
        </p:spPr>
      </p:pic>
      <p:sp>
        <p:nvSpPr>
          <p:cNvPr id="15" name="Triangle 14">
            <a:extLst>
              <a:ext uri="{FF2B5EF4-FFF2-40B4-BE49-F238E27FC236}">
                <a16:creationId xmlns:a16="http://schemas.microsoft.com/office/drawing/2014/main" id="{AB8E2CF2-2415-1148-AD97-228CCF89EE0A}"/>
              </a:ext>
            </a:extLst>
          </p:cNvPr>
          <p:cNvSpPr>
            <a:spLocks noChangeAspect="1"/>
          </p:cNvSpPr>
          <p:nvPr/>
        </p:nvSpPr>
        <p:spPr>
          <a:xfrm rot="16200000" flipH="1">
            <a:off x="10609262" y="1587"/>
            <a:ext cx="1581150" cy="1577975"/>
          </a:xfrm>
          <a:prstGeom prst="triangle">
            <a:avLst>
              <a:gd name="adj" fmla="val 0"/>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FDF6B36-B5CA-194B-80DB-E03DD462B63F}"/>
              </a:ext>
            </a:extLst>
          </p:cNvPr>
          <p:cNvSpPr/>
          <p:nvPr/>
        </p:nvSpPr>
        <p:spPr>
          <a:xfrm rot="2700000">
            <a:off x="10904513" y="450882"/>
            <a:ext cx="1220206" cy="400110"/>
          </a:xfrm>
          <a:prstGeom prst="rect">
            <a:avLst/>
          </a:prstGeom>
        </p:spPr>
        <p:txBody>
          <a:bodyPr wrap="none">
            <a:spAutoFit/>
          </a:bodyPr>
          <a:lstStyle/>
          <a:p>
            <a:r>
              <a:rPr lang="en-US" sz="2000" b="1" spc="300">
                <a:solidFill>
                  <a:schemeClr val="bg1"/>
                </a:solidFill>
                <a:effectLst>
                  <a:outerShdw blurRad="50800" dist="38100" dir="2700000" algn="tl" rotWithShape="0">
                    <a:prstClr val="black">
                      <a:alpha val="40000"/>
                    </a:prstClr>
                  </a:outerShdw>
                </a:effectLst>
              </a:rPr>
              <a:t>FOCUS</a:t>
            </a:r>
            <a:endParaRPr lang="en-US" sz="2000" spc="300">
              <a:solidFill>
                <a:schemeClr val="bg1"/>
              </a:solidFill>
              <a:effectLst>
                <a:outerShdw blurRad="50800" dist="38100" dir="2700000" algn="tl" rotWithShape="0">
                  <a:prstClr val="black">
                    <a:alpha val="40000"/>
                  </a:prstClr>
                </a:outerShdw>
              </a:effectLst>
            </a:endParaRPr>
          </a:p>
        </p:txBody>
      </p:sp>
      <p:pic>
        <p:nvPicPr>
          <p:cNvPr id="17" name="Graphic 16" descr="Magnifying glass with solid fill">
            <a:extLst>
              <a:ext uri="{FF2B5EF4-FFF2-40B4-BE49-F238E27FC236}">
                <a16:creationId xmlns:a16="http://schemas.microsoft.com/office/drawing/2014/main" id="{B72CECB1-F026-6B48-BE89-C7BFE8AE056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4861" y="89334"/>
            <a:ext cx="561603" cy="561603"/>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BDAD0777-6B64-C94B-9472-092655EF6271}"/>
              </a:ext>
            </a:extLst>
          </p:cNvPr>
          <p:cNvSpPr txBox="1"/>
          <p:nvPr/>
        </p:nvSpPr>
        <p:spPr>
          <a:xfrm>
            <a:off x="236461" y="1369151"/>
            <a:ext cx="2278139" cy="584775"/>
          </a:xfrm>
          <a:prstGeom prst="rect">
            <a:avLst/>
          </a:prstGeom>
          <a:noFill/>
        </p:spPr>
        <p:txBody>
          <a:bodyPr wrap="square" rtlCol="0">
            <a:spAutoFit/>
          </a:bodyPr>
          <a:lstStyle/>
          <a:p>
            <a:r>
              <a:rPr lang="en-US" sz="3200">
                <a:solidFill>
                  <a:schemeClr val="tx2"/>
                </a:solidFill>
              </a:rPr>
              <a:t>GRADE </a:t>
            </a:r>
          </a:p>
        </p:txBody>
      </p:sp>
      <p:sp>
        <p:nvSpPr>
          <p:cNvPr id="19" name="Rectangle 18">
            <a:extLst>
              <a:ext uri="{FF2B5EF4-FFF2-40B4-BE49-F238E27FC236}">
                <a16:creationId xmlns:a16="http://schemas.microsoft.com/office/drawing/2014/main" id="{35262743-EDC7-F644-8F47-C48B080E0A53}"/>
              </a:ext>
            </a:extLst>
          </p:cNvPr>
          <p:cNvSpPr/>
          <p:nvPr/>
        </p:nvSpPr>
        <p:spPr>
          <a:xfrm>
            <a:off x="408387" y="1528207"/>
            <a:ext cx="1196161" cy="2215991"/>
          </a:xfrm>
          <a:prstGeom prst="rect">
            <a:avLst/>
          </a:prstGeom>
        </p:spPr>
        <p:txBody>
          <a:bodyPr wrap="none">
            <a:spAutoFit/>
          </a:bodyPr>
          <a:lstStyle/>
          <a:p>
            <a:r>
              <a:rPr lang="en-US" sz="13800">
                <a:solidFill>
                  <a:schemeClr val="tx2"/>
                </a:solidFill>
              </a:rPr>
              <a:t>7</a:t>
            </a:r>
            <a:endParaRPr lang="en-US" sz="13800"/>
          </a:p>
        </p:txBody>
      </p:sp>
      <p:graphicFrame>
        <p:nvGraphicFramePr>
          <p:cNvPr id="22" name="Chart 21">
            <a:extLst>
              <a:ext uri="{FF2B5EF4-FFF2-40B4-BE49-F238E27FC236}">
                <a16:creationId xmlns:a16="http://schemas.microsoft.com/office/drawing/2014/main" id="{EC5E2B0D-F258-EB4C-B83C-702286EE6383}"/>
              </a:ext>
            </a:extLst>
          </p:cNvPr>
          <p:cNvGraphicFramePr/>
          <p:nvPr/>
        </p:nvGraphicFramePr>
        <p:xfrm>
          <a:off x="1879600" y="1659218"/>
          <a:ext cx="4841207" cy="473821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31231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2A0D-4F0A-5A41-9B75-504A56163157}"/>
              </a:ext>
            </a:extLst>
          </p:cNvPr>
          <p:cNvSpPr>
            <a:spLocks noGrp="1"/>
          </p:cNvSpPr>
          <p:nvPr>
            <p:ph type="title"/>
          </p:nvPr>
        </p:nvSpPr>
        <p:spPr/>
        <p:txBody>
          <a:bodyPr/>
          <a:lstStyle/>
          <a:p>
            <a:r>
              <a:rPr lang="en-US"/>
              <a:t>1 slide explaining why 3rd ELA and 7th Math</a:t>
            </a:r>
          </a:p>
        </p:txBody>
      </p:sp>
      <p:sp>
        <p:nvSpPr>
          <p:cNvPr id="3" name="Text Placeholder 2">
            <a:extLst>
              <a:ext uri="{FF2B5EF4-FFF2-40B4-BE49-F238E27FC236}">
                <a16:creationId xmlns:a16="http://schemas.microsoft.com/office/drawing/2014/main" id="{85D2F9AF-0047-834D-865A-3FDDEA10BA6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92887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258E-A126-D544-AA31-478BC6023593}"/>
              </a:ext>
            </a:extLst>
          </p:cNvPr>
          <p:cNvSpPr>
            <a:spLocks noGrp="1"/>
          </p:cNvSpPr>
          <p:nvPr>
            <p:ph type="title"/>
          </p:nvPr>
        </p:nvSpPr>
        <p:spPr/>
        <p:txBody>
          <a:bodyPr>
            <a:normAutofit/>
          </a:bodyPr>
          <a:lstStyle/>
          <a:p>
            <a:r>
              <a:rPr lang="en-US"/>
              <a:t>1 slide that annotates what people are looking at in each chart and why it matters</a:t>
            </a:r>
          </a:p>
        </p:txBody>
      </p:sp>
      <p:sp>
        <p:nvSpPr>
          <p:cNvPr id="3" name="Text Placeholder 2">
            <a:extLst>
              <a:ext uri="{FF2B5EF4-FFF2-40B4-BE49-F238E27FC236}">
                <a16:creationId xmlns:a16="http://schemas.microsoft.com/office/drawing/2014/main" id="{7D5134F4-CFBF-C642-9162-9C475A9B0AAA}"/>
              </a:ext>
            </a:extLst>
          </p:cNvPr>
          <p:cNvSpPr>
            <a:spLocks noGrp="1"/>
          </p:cNvSpPr>
          <p:nvPr>
            <p:ph type="body" sz="quarter" idx="10"/>
          </p:nvPr>
        </p:nvSpPr>
        <p:spPr/>
        <p:txBody>
          <a:bodyPr/>
          <a:lstStyle/>
          <a:p>
            <a:r>
              <a:rPr lang="en-US"/>
              <a:t>(literally arrows pointing to parts of a sample slide and explaining what it tells you)</a:t>
            </a:r>
          </a:p>
        </p:txBody>
      </p:sp>
    </p:spTree>
    <p:extLst>
      <p:ext uri="{BB962C8B-B14F-4D97-AF65-F5344CB8AC3E}">
        <p14:creationId xmlns:p14="http://schemas.microsoft.com/office/powerpoint/2010/main" val="29235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AE51-3872-E945-BE55-A2F52EF663E7}"/>
              </a:ext>
            </a:extLst>
          </p:cNvPr>
          <p:cNvSpPr>
            <a:spLocks noGrp="1"/>
          </p:cNvSpPr>
          <p:nvPr>
            <p:ph type="title"/>
          </p:nvPr>
        </p:nvSpPr>
        <p:spPr/>
        <p:txBody>
          <a:bodyPr>
            <a:normAutofit fontScale="90000"/>
          </a:bodyPr>
          <a:lstStyle/>
          <a:p>
            <a:r>
              <a:rPr lang="en-US"/>
              <a:t>1 slide more explicitly explaining when you should and should not look at trends based on participation rates,</a:t>
            </a:r>
          </a:p>
        </p:txBody>
      </p:sp>
      <p:sp>
        <p:nvSpPr>
          <p:cNvPr id="3" name="Text Placeholder 2">
            <a:extLst>
              <a:ext uri="{FF2B5EF4-FFF2-40B4-BE49-F238E27FC236}">
                <a16:creationId xmlns:a16="http://schemas.microsoft.com/office/drawing/2014/main" id="{9650586A-A5D0-D74B-A4AC-7B1BEAB5FC6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85442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51BC24-BF32-4DF2-B6B1-EE9F18BF283A}"/>
              </a:ext>
            </a:extLst>
          </p:cNvPr>
          <p:cNvSpPr>
            <a:spLocks noGrp="1"/>
          </p:cNvSpPr>
          <p:nvPr>
            <p:ph type="body" sz="quarter" idx="10"/>
          </p:nvPr>
        </p:nvSpPr>
        <p:spPr>
          <a:xfrm>
            <a:off x="507868" y="1413627"/>
            <a:ext cx="9616793" cy="1208315"/>
          </a:xfrm>
        </p:spPr>
        <p:txBody>
          <a:bodyPr vert="horz" lIns="91440" tIns="45720" rIns="91440" bIns="45720" rtlCol="0" anchor="t">
            <a:normAutofit/>
          </a:bodyPr>
          <a:lstStyle/>
          <a:p>
            <a:pPr marL="0" indent="0">
              <a:buNone/>
            </a:pPr>
            <a:r>
              <a:rPr lang="en-US" sz="1800">
                <a:latin typeface="Open Sans"/>
                <a:ea typeface="Open Sans"/>
                <a:cs typeface="Open Sans"/>
              </a:rPr>
              <a:t>The Tennessee Department of Education will operate with a </a:t>
            </a:r>
            <a:r>
              <a:rPr lang="en-US" sz="1900"/>
              <a:t>forward-looking, proactive, and optimistic lens, based on what is possible for students. </a:t>
            </a:r>
            <a:r>
              <a:rPr lang="en-US" sz="1800">
                <a:latin typeface="Open Sans"/>
                <a:ea typeface="Open Sans"/>
                <a:cs typeface="Open Sans"/>
              </a:rPr>
              <a:t>The state response is firmly rooted in our strategic plan for education, Best for All. </a:t>
            </a:r>
          </a:p>
        </p:txBody>
      </p:sp>
      <p:sp>
        <p:nvSpPr>
          <p:cNvPr id="3" name="Title 2">
            <a:extLst>
              <a:ext uri="{FF2B5EF4-FFF2-40B4-BE49-F238E27FC236}">
                <a16:creationId xmlns:a16="http://schemas.microsoft.com/office/drawing/2014/main" id="{89CEE2A5-8B4A-4ADB-87B7-9EC1EE0116EA}"/>
              </a:ext>
            </a:extLst>
          </p:cNvPr>
          <p:cNvSpPr>
            <a:spLocks noGrp="1"/>
          </p:cNvSpPr>
          <p:nvPr>
            <p:ph type="title"/>
          </p:nvPr>
        </p:nvSpPr>
        <p:spPr/>
        <p:txBody>
          <a:bodyPr/>
          <a:lstStyle/>
          <a:p>
            <a:r>
              <a:rPr lang="en-US" sz="3550">
                <a:latin typeface="Georgia"/>
              </a:rPr>
              <a:t>State Framework for Response</a:t>
            </a:r>
            <a:endParaRPr lang="en-US"/>
          </a:p>
        </p:txBody>
      </p:sp>
      <p:sp>
        <p:nvSpPr>
          <p:cNvPr id="4" name="Rectangle 3">
            <a:extLst>
              <a:ext uri="{FF2B5EF4-FFF2-40B4-BE49-F238E27FC236}">
                <a16:creationId xmlns:a16="http://schemas.microsoft.com/office/drawing/2014/main" id="{24A7DD32-8A2E-C54E-8467-F25CAF2B7971}"/>
              </a:ext>
            </a:extLst>
          </p:cNvPr>
          <p:cNvSpPr/>
          <p:nvPr/>
        </p:nvSpPr>
        <p:spPr>
          <a:xfrm>
            <a:off x="599626" y="4236059"/>
            <a:ext cx="3209649" cy="1877437"/>
          </a:xfrm>
          <a:prstGeom prst="rect">
            <a:avLst/>
          </a:prstGeom>
        </p:spPr>
        <p:txBody>
          <a:bodyPr wrap="square">
            <a:spAutoFit/>
          </a:bodyPr>
          <a:lstStyle/>
          <a:p>
            <a:pPr marL="12700" algn="ctr"/>
            <a:r>
              <a:rPr lang="en-US" sz="2000" b="1" spc="300">
                <a:solidFill>
                  <a:schemeClr val="accent3"/>
                </a:solidFill>
                <a:ea typeface="Open Sans"/>
                <a:cs typeface="Open Sans"/>
              </a:rPr>
              <a:t>ACADEMICS</a:t>
            </a:r>
            <a:br>
              <a:rPr lang="en-US" b="1">
                <a:solidFill>
                  <a:schemeClr val="accent3"/>
                </a:solidFill>
                <a:ea typeface="Open Sans"/>
                <a:cs typeface="Open Sans"/>
              </a:rPr>
            </a:br>
            <a:r>
              <a:rPr lang="en-US" sz="1600">
                <a:ea typeface="Open Sans"/>
                <a:cs typeface="Open Sans"/>
              </a:rPr>
              <a:t>A strong focus on early literacy and math, with additional learning time delivered </a:t>
            </a:r>
            <a:br>
              <a:rPr lang="en-US" sz="1600">
                <a:ea typeface="Open Sans"/>
                <a:cs typeface="Open Sans"/>
              </a:rPr>
            </a:br>
            <a:r>
              <a:rPr lang="en-US" sz="1600">
                <a:ea typeface="Open Sans"/>
                <a:cs typeface="Open Sans"/>
              </a:rPr>
              <a:t>through high-dosage </a:t>
            </a:r>
            <a:br>
              <a:rPr lang="en-US" sz="1600">
                <a:ea typeface="Open Sans"/>
                <a:cs typeface="Open Sans"/>
              </a:rPr>
            </a:br>
            <a:r>
              <a:rPr lang="en-US" sz="1600">
                <a:ea typeface="Open Sans"/>
                <a:cs typeface="Open Sans"/>
              </a:rPr>
              <a:t>tutoring and summer programming. </a:t>
            </a:r>
            <a:endParaRPr lang="en-US"/>
          </a:p>
        </p:txBody>
      </p:sp>
      <p:pic>
        <p:nvPicPr>
          <p:cNvPr id="5" name="Graphic 4" descr="Books on shelf outline">
            <a:extLst>
              <a:ext uri="{FF2B5EF4-FFF2-40B4-BE49-F238E27FC236}">
                <a16:creationId xmlns:a16="http://schemas.microsoft.com/office/drawing/2014/main" id="{F0CC5A1E-8DA1-D64A-A163-241C910D3CE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30419" y="2596713"/>
            <a:ext cx="1548062" cy="1548062"/>
          </a:xfrm>
          <a:prstGeom prst="rect">
            <a:avLst/>
          </a:prstGeom>
        </p:spPr>
      </p:pic>
      <p:pic>
        <p:nvPicPr>
          <p:cNvPr id="6" name="Graphic 5">
            <a:extLst>
              <a:ext uri="{FF2B5EF4-FFF2-40B4-BE49-F238E27FC236}">
                <a16:creationId xmlns:a16="http://schemas.microsoft.com/office/drawing/2014/main" id="{0E241928-EB42-FF44-BB3C-702D64B2463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67181" y="2596712"/>
            <a:ext cx="1254461" cy="1481955"/>
          </a:xfrm>
          <a:prstGeom prst="rect">
            <a:avLst/>
          </a:prstGeom>
        </p:spPr>
      </p:pic>
      <p:pic>
        <p:nvPicPr>
          <p:cNvPr id="7" name="Graphic 6" descr="Classroom outline">
            <a:extLst>
              <a:ext uri="{FF2B5EF4-FFF2-40B4-BE49-F238E27FC236}">
                <a16:creationId xmlns:a16="http://schemas.microsoft.com/office/drawing/2014/main" id="{5F718C1C-1657-C84C-8238-32C9F42DA03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55680" y="2596712"/>
            <a:ext cx="1481955" cy="1481955"/>
          </a:xfrm>
          <a:prstGeom prst="rect">
            <a:avLst/>
          </a:prstGeom>
        </p:spPr>
      </p:pic>
      <p:sp>
        <p:nvSpPr>
          <p:cNvPr id="9" name="Rectangle 8">
            <a:extLst>
              <a:ext uri="{FF2B5EF4-FFF2-40B4-BE49-F238E27FC236}">
                <a16:creationId xmlns:a16="http://schemas.microsoft.com/office/drawing/2014/main" id="{DF22FC0C-8C93-E04A-A2EC-4A8B2D52E929}"/>
              </a:ext>
            </a:extLst>
          </p:cNvPr>
          <p:cNvSpPr/>
          <p:nvPr/>
        </p:nvSpPr>
        <p:spPr>
          <a:xfrm>
            <a:off x="4273100" y="4236059"/>
            <a:ext cx="3532064" cy="1877437"/>
          </a:xfrm>
          <a:prstGeom prst="rect">
            <a:avLst/>
          </a:prstGeom>
        </p:spPr>
        <p:txBody>
          <a:bodyPr wrap="square">
            <a:spAutoFit/>
          </a:bodyPr>
          <a:lstStyle/>
          <a:p>
            <a:pPr marL="12700" algn="ctr"/>
            <a:r>
              <a:rPr lang="en-US" sz="2000" b="1" spc="300">
                <a:solidFill>
                  <a:schemeClr val="accent4"/>
                </a:solidFill>
                <a:ea typeface="Open Sans"/>
                <a:cs typeface="Open Sans"/>
              </a:rPr>
              <a:t>STUDENT READINESS</a:t>
            </a:r>
          </a:p>
          <a:p>
            <a:pPr marL="12700" algn="ctr"/>
            <a:r>
              <a:rPr lang="en-US" sz="1600">
                <a:ea typeface="Open Sans"/>
                <a:cs typeface="Open Sans"/>
              </a:rPr>
              <a:t>Providing students with the pathways and supports they </a:t>
            </a:r>
            <a:br>
              <a:rPr lang="en-US" sz="1600">
                <a:ea typeface="Open Sans"/>
                <a:cs typeface="Open Sans"/>
              </a:rPr>
            </a:br>
            <a:r>
              <a:rPr lang="en-US" sz="1600">
                <a:ea typeface="Open Sans"/>
                <a:cs typeface="Open Sans"/>
              </a:rPr>
              <a:t>need through innovative </a:t>
            </a:r>
            <a:br>
              <a:rPr lang="en-US" sz="1600">
                <a:ea typeface="Open Sans"/>
                <a:cs typeface="Open Sans"/>
              </a:rPr>
            </a:br>
            <a:r>
              <a:rPr lang="en-US" sz="1600">
                <a:ea typeface="Open Sans"/>
                <a:cs typeface="Open Sans"/>
              </a:rPr>
              <a:t>high schools and access to </a:t>
            </a:r>
            <a:br>
              <a:rPr lang="en-US" sz="1600">
                <a:ea typeface="Open Sans"/>
                <a:cs typeface="Open Sans"/>
              </a:rPr>
            </a:br>
            <a:r>
              <a:rPr lang="en-US" sz="1600">
                <a:ea typeface="Open Sans"/>
                <a:cs typeface="Open Sans"/>
              </a:rPr>
              <a:t>advanced courses and non-academic supports. </a:t>
            </a:r>
          </a:p>
        </p:txBody>
      </p:sp>
      <p:sp>
        <p:nvSpPr>
          <p:cNvPr id="10" name="Rectangle 9">
            <a:extLst>
              <a:ext uri="{FF2B5EF4-FFF2-40B4-BE49-F238E27FC236}">
                <a16:creationId xmlns:a16="http://schemas.microsoft.com/office/drawing/2014/main" id="{7F3966EB-C896-D24D-B0EC-9674601A08CC}"/>
              </a:ext>
            </a:extLst>
          </p:cNvPr>
          <p:cNvSpPr/>
          <p:nvPr/>
        </p:nvSpPr>
        <p:spPr>
          <a:xfrm>
            <a:off x="8268989" y="4236059"/>
            <a:ext cx="3445381" cy="1877437"/>
          </a:xfrm>
          <a:prstGeom prst="rect">
            <a:avLst/>
          </a:prstGeom>
        </p:spPr>
        <p:txBody>
          <a:bodyPr wrap="square">
            <a:spAutoFit/>
          </a:bodyPr>
          <a:lstStyle/>
          <a:p>
            <a:pPr marL="12700" algn="ctr"/>
            <a:r>
              <a:rPr lang="en-US" sz="2000" b="1" spc="300">
                <a:solidFill>
                  <a:schemeClr val="accent5"/>
                </a:solidFill>
                <a:ea typeface="Open Sans"/>
                <a:cs typeface="Open Sans"/>
              </a:rPr>
              <a:t>EDUCATORS</a:t>
            </a:r>
          </a:p>
          <a:p>
            <a:pPr marL="12700" algn="ctr"/>
            <a:r>
              <a:rPr lang="en-US" sz="1600">
                <a:ea typeface="Open Sans"/>
                <a:cs typeface="Open Sans"/>
              </a:rPr>
              <a:t>Eliminate teacher vacancies </a:t>
            </a:r>
            <a:br>
              <a:rPr lang="en-US" sz="1600">
                <a:ea typeface="Open Sans"/>
                <a:cs typeface="Open Sans"/>
              </a:rPr>
            </a:br>
            <a:r>
              <a:rPr lang="en-US" sz="1600">
                <a:ea typeface="Open Sans"/>
                <a:cs typeface="Open Sans"/>
              </a:rPr>
              <a:t>and support strong </a:t>
            </a:r>
            <a:br>
              <a:rPr lang="en-US" sz="1600">
                <a:ea typeface="Open Sans"/>
                <a:cs typeface="Open Sans"/>
              </a:rPr>
            </a:br>
            <a:r>
              <a:rPr lang="en-US" sz="1600">
                <a:ea typeface="Open Sans"/>
                <a:cs typeface="Open Sans"/>
              </a:rPr>
              <a:t>professional growth and </a:t>
            </a:r>
            <a:br>
              <a:rPr lang="en-US" sz="1600">
                <a:ea typeface="Open Sans"/>
                <a:cs typeface="Open Sans"/>
              </a:rPr>
            </a:br>
            <a:r>
              <a:rPr lang="en-US" sz="1600">
                <a:ea typeface="Open Sans"/>
                <a:cs typeface="Open Sans"/>
              </a:rPr>
              <a:t>learning through Grow Your </a:t>
            </a:r>
            <a:br>
              <a:rPr lang="en-US" sz="1600">
                <a:ea typeface="Open Sans"/>
                <a:cs typeface="Open Sans"/>
              </a:rPr>
            </a:br>
            <a:r>
              <a:rPr lang="en-US" sz="1600">
                <a:ea typeface="Open Sans"/>
                <a:cs typeface="Open Sans"/>
              </a:rPr>
              <a:t>Own programs and opportunities. </a:t>
            </a:r>
          </a:p>
        </p:txBody>
      </p:sp>
    </p:spTree>
    <p:extLst>
      <p:ext uri="{BB962C8B-B14F-4D97-AF65-F5344CB8AC3E}">
        <p14:creationId xmlns:p14="http://schemas.microsoft.com/office/powerpoint/2010/main" val="228886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Arrow 19">
            <a:extLst>
              <a:ext uri="{FF2B5EF4-FFF2-40B4-BE49-F238E27FC236}">
                <a16:creationId xmlns:a16="http://schemas.microsoft.com/office/drawing/2014/main" id="{E3CDD8F0-7456-6743-8414-6BAC2F4FCA82}"/>
              </a:ext>
            </a:extLst>
          </p:cNvPr>
          <p:cNvSpPr/>
          <p:nvPr/>
        </p:nvSpPr>
        <p:spPr>
          <a:xfrm>
            <a:off x="0" y="2924740"/>
            <a:ext cx="12188825" cy="638267"/>
          </a:xfrm>
          <a:prstGeom prst="rightArrow">
            <a:avLst>
              <a:gd name="adj1" fmla="val 48653"/>
              <a:gd name="adj2" fmla="val 41766"/>
            </a:avLst>
          </a:prstGeom>
          <a:solidFill>
            <a:schemeClr val="bg2">
              <a:alpha val="90000"/>
            </a:schemeClr>
          </a:solidFill>
          <a:ln>
            <a:noFill/>
          </a:ln>
        </p:spPr>
        <p:style>
          <a:lnRef idx="2">
            <a:schemeClr val="accent5">
              <a:tint val="40000"/>
              <a:alpha val="90000"/>
              <a:hueOff val="6424076"/>
              <a:satOff val="-45642"/>
              <a:lumOff val="-4785"/>
              <a:alphaOff val="0"/>
            </a:schemeClr>
          </a:lnRef>
          <a:fillRef idx="1">
            <a:schemeClr val="accent5">
              <a:tint val="40000"/>
              <a:alpha val="90000"/>
              <a:hueOff val="6424076"/>
              <a:satOff val="-45642"/>
              <a:lumOff val="-4785"/>
              <a:alphaOff val="0"/>
            </a:schemeClr>
          </a:fillRef>
          <a:effectRef idx="0">
            <a:schemeClr val="accent5">
              <a:tint val="40000"/>
              <a:alpha val="90000"/>
              <a:hueOff val="6424076"/>
              <a:satOff val="-45642"/>
              <a:lumOff val="-4785"/>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771E3E7F-6051-8C40-827C-C2F8E9807A9B}"/>
              </a:ext>
            </a:extLst>
          </p:cNvPr>
          <p:cNvSpPr>
            <a:spLocks noGrp="1"/>
          </p:cNvSpPr>
          <p:nvPr>
            <p:ph type="title"/>
          </p:nvPr>
        </p:nvSpPr>
        <p:spPr/>
        <p:txBody>
          <a:bodyPr/>
          <a:lstStyle/>
          <a:p>
            <a:r>
              <a:rPr lang="en-US"/>
              <a:t>TCAP Administration Successes</a:t>
            </a:r>
          </a:p>
        </p:txBody>
      </p:sp>
      <p:cxnSp>
        <p:nvCxnSpPr>
          <p:cNvPr id="4" name="Straight Connector 3">
            <a:extLst>
              <a:ext uri="{FF2B5EF4-FFF2-40B4-BE49-F238E27FC236}">
                <a16:creationId xmlns:a16="http://schemas.microsoft.com/office/drawing/2014/main" id="{595A76C1-0549-5D45-BBEF-400400B1FCD5}"/>
              </a:ext>
            </a:extLst>
          </p:cNvPr>
          <p:cNvCxnSpPr>
            <a:cxnSpLocks/>
          </p:cNvCxnSpPr>
          <p:nvPr/>
        </p:nvCxnSpPr>
        <p:spPr>
          <a:xfrm flipV="1">
            <a:off x="0" y="3241962"/>
            <a:ext cx="12188825" cy="3822"/>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F3A8146-83B7-F746-BD30-6A1B55732612}"/>
              </a:ext>
            </a:extLst>
          </p:cNvPr>
          <p:cNvSpPr/>
          <p:nvPr/>
        </p:nvSpPr>
        <p:spPr>
          <a:xfrm>
            <a:off x="1539047"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458D0A-858C-0246-89B7-84F8DEF31E89}"/>
              </a:ext>
            </a:extLst>
          </p:cNvPr>
          <p:cNvSpPr/>
          <p:nvPr/>
        </p:nvSpPr>
        <p:spPr>
          <a:xfrm>
            <a:off x="4487612"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263859-A19E-AD4A-BB17-1902086D44B8}"/>
              </a:ext>
            </a:extLst>
          </p:cNvPr>
          <p:cNvSpPr/>
          <p:nvPr/>
        </p:nvSpPr>
        <p:spPr>
          <a:xfrm>
            <a:off x="7374780"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B4218AC-5A03-1F4C-8ED7-8BFCBA7562EA}"/>
              </a:ext>
            </a:extLst>
          </p:cNvPr>
          <p:cNvSpPr/>
          <p:nvPr/>
        </p:nvSpPr>
        <p:spPr>
          <a:xfrm>
            <a:off x="10150472"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6">
            <a:extLst>
              <a:ext uri="{FF2B5EF4-FFF2-40B4-BE49-F238E27FC236}">
                <a16:creationId xmlns:a16="http://schemas.microsoft.com/office/drawing/2014/main" id="{5DF8F43E-CFAC-4840-B154-E2F68F706B07}"/>
              </a:ext>
            </a:extLst>
          </p:cNvPr>
          <p:cNvSpPr txBox="1"/>
          <p:nvPr/>
        </p:nvSpPr>
        <p:spPr>
          <a:xfrm>
            <a:off x="688655"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a:lnSpc>
                <a:spcPct val="90000"/>
              </a:lnSpc>
              <a:spcBef>
                <a:spcPct val="0"/>
              </a:spcBef>
              <a:spcAft>
                <a:spcPct val="35000"/>
              </a:spcAft>
              <a:buNone/>
            </a:pPr>
            <a:r>
              <a:rPr lang="en-US" sz="2800" b="1" kern="1200">
                <a:solidFill>
                  <a:schemeClr val="tx2"/>
                </a:solidFill>
              </a:rPr>
              <a:t>SPRING 2019</a:t>
            </a:r>
          </a:p>
        </p:txBody>
      </p:sp>
      <p:sp>
        <p:nvSpPr>
          <p:cNvPr id="29" name="Right Arrow 8">
            <a:extLst>
              <a:ext uri="{FF2B5EF4-FFF2-40B4-BE49-F238E27FC236}">
                <a16:creationId xmlns:a16="http://schemas.microsoft.com/office/drawing/2014/main" id="{11126E16-B17B-FE4B-B3EA-20590E85AE55}"/>
              </a:ext>
            </a:extLst>
          </p:cNvPr>
          <p:cNvSpPr txBox="1"/>
          <p:nvPr/>
        </p:nvSpPr>
        <p:spPr>
          <a:xfrm>
            <a:off x="3619250" y="3719656"/>
            <a:ext cx="2193925" cy="18441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tabLst/>
            </a:pPr>
            <a:r>
              <a:rPr lang="en-US"/>
              <a:t>Successful </a:t>
            </a:r>
            <a:br>
              <a:rPr lang="en-US"/>
            </a:br>
            <a:r>
              <a:rPr lang="en-US"/>
              <a:t>paper-based EOC administration with new assessment vendor.</a:t>
            </a:r>
          </a:p>
        </p:txBody>
      </p:sp>
      <p:sp>
        <p:nvSpPr>
          <p:cNvPr id="27" name="Rounded Rectangle 10">
            <a:extLst>
              <a:ext uri="{FF2B5EF4-FFF2-40B4-BE49-F238E27FC236}">
                <a16:creationId xmlns:a16="http://schemas.microsoft.com/office/drawing/2014/main" id="{2BA3A2FE-686C-EF4E-803C-F0D6FE0B9A4E}"/>
              </a:ext>
            </a:extLst>
          </p:cNvPr>
          <p:cNvSpPr txBox="1"/>
          <p:nvPr/>
        </p:nvSpPr>
        <p:spPr>
          <a:xfrm>
            <a:off x="3637220"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a:lnSpc>
                <a:spcPct val="90000"/>
              </a:lnSpc>
              <a:spcBef>
                <a:spcPct val="0"/>
              </a:spcBef>
              <a:spcAft>
                <a:spcPct val="35000"/>
              </a:spcAft>
              <a:buNone/>
            </a:pPr>
            <a:r>
              <a:rPr lang="en-US" sz="2800" b="1" kern="1200">
                <a:solidFill>
                  <a:schemeClr val="tx2"/>
                </a:solidFill>
                <a:latin typeface="Open Sans"/>
                <a:ea typeface="+mn-ea"/>
                <a:cs typeface="+mn-cs"/>
              </a:rPr>
              <a:t>FALL </a:t>
            </a:r>
            <a:br>
              <a:rPr lang="en-US" sz="2800" b="1" kern="1200">
                <a:solidFill>
                  <a:schemeClr val="tx2"/>
                </a:solidFill>
                <a:latin typeface="Open Sans"/>
                <a:ea typeface="+mn-ea"/>
                <a:cs typeface="+mn-cs"/>
              </a:rPr>
            </a:br>
            <a:r>
              <a:rPr lang="en-US" sz="2800" b="1" kern="1200">
                <a:solidFill>
                  <a:schemeClr val="tx2"/>
                </a:solidFill>
                <a:latin typeface="Open Sans"/>
                <a:ea typeface="+mn-ea"/>
                <a:cs typeface="+mn-cs"/>
              </a:rPr>
              <a:t>2019</a:t>
            </a:r>
          </a:p>
        </p:txBody>
      </p:sp>
      <p:sp>
        <p:nvSpPr>
          <p:cNvPr id="25" name="Right Arrow 12">
            <a:extLst>
              <a:ext uri="{FF2B5EF4-FFF2-40B4-BE49-F238E27FC236}">
                <a16:creationId xmlns:a16="http://schemas.microsoft.com/office/drawing/2014/main" id="{979435F0-5166-3845-A714-3817C47E3EEE}"/>
              </a:ext>
            </a:extLst>
          </p:cNvPr>
          <p:cNvSpPr txBox="1"/>
          <p:nvPr/>
        </p:nvSpPr>
        <p:spPr>
          <a:xfrm>
            <a:off x="6488448" y="3719656"/>
            <a:ext cx="2229865" cy="16365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pPr>
            <a:r>
              <a:rPr lang="en-US"/>
              <a:t>Successful </a:t>
            </a:r>
            <a:br>
              <a:rPr lang="en-US"/>
            </a:br>
            <a:r>
              <a:rPr lang="en-US"/>
              <a:t>high school EOC administration, despite COVID challenges.</a:t>
            </a:r>
          </a:p>
          <a:p>
            <a:pPr marL="176212" lvl="1" algn="ctr" defTabSz="755650">
              <a:lnSpc>
                <a:spcPct val="90000"/>
              </a:lnSpc>
              <a:spcBef>
                <a:spcPct val="0"/>
              </a:spcBef>
              <a:spcAft>
                <a:spcPct val="15000"/>
              </a:spcAft>
            </a:pPr>
            <a:endParaRPr lang="en-US"/>
          </a:p>
          <a:p>
            <a:pPr marL="176212" lvl="1" algn="ctr" defTabSz="755650">
              <a:lnSpc>
                <a:spcPct val="90000"/>
              </a:lnSpc>
              <a:spcBef>
                <a:spcPct val="0"/>
              </a:spcBef>
              <a:spcAft>
                <a:spcPct val="15000"/>
              </a:spcAft>
            </a:pPr>
            <a:r>
              <a:rPr lang="en-US"/>
              <a:t>Spring 2020 testing was suspended for </a:t>
            </a:r>
            <a:br>
              <a:rPr lang="en-US"/>
            </a:br>
            <a:r>
              <a:rPr lang="en-US"/>
              <a:t>all grades.</a:t>
            </a:r>
          </a:p>
        </p:txBody>
      </p:sp>
      <p:sp>
        <p:nvSpPr>
          <p:cNvPr id="23" name="Rounded Rectangle 14">
            <a:extLst>
              <a:ext uri="{FF2B5EF4-FFF2-40B4-BE49-F238E27FC236}">
                <a16:creationId xmlns:a16="http://schemas.microsoft.com/office/drawing/2014/main" id="{3DDDB3A1-9089-C24E-8AE5-D0B383332145}"/>
              </a:ext>
            </a:extLst>
          </p:cNvPr>
          <p:cNvSpPr txBox="1"/>
          <p:nvPr/>
        </p:nvSpPr>
        <p:spPr>
          <a:xfrm>
            <a:off x="6524388"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rtl="0">
              <a:lnSpc>
                <a:spcPct val="90000"/>
              </a:lnSpc>
              <a:spcBef>
                <a:spcPct val="0"/>
              </a:spcBef>
              <a:spcAft>
                <a:spcPct val="35000"/>
              </a:spcAft>
              <a:buNone/>
            </a:pPr>
            <a:r>
              <a:rPr lang="en-US" sz="2800" b="1" kern="1200">
                <a:solidFill>
                  <a:schemeClr val="tx2"/>
                </a:solidFill>
                <a:latin typeface="Open Sans"/>
                <a:ea typeface="+mn-ea"/>
                <a:cs typeface="+mn-cs"/>
              </a:rPr>
              <a:t>FALL </a:t>
            </a:r>
            <a:br>
              <a:rPr lang="en-US" sz="2800" b="1" kern="1200">
                <a:solidFill>
                  <a:schemeClr val="tx2"/>
                </a:solidFill>
                <a:latin typeface="Open Sans"/>
                <a:ea typeface="+mn-ea"/>
                <a:cs typeface="+mn-cs"/>
              </a:rPr>
            </a:br>
            <a:r>
              <a:rPr lang="en-US" sz="2800" b="1" kern="1200">
                <a:solidFill>
                  <a:schemeClr val="tx2"/>
                </a:solidFill>
                <a:latin typeface="Open Sans"/>
                <a:ea typeface="+mn-ea"/>
                <a:cs typeface="+mn-cs"/>
              </a:rPr>
              <a:t>2020</a:t>
            </a:r>
          </a:p>
        </p:txBody>
      </p:sp>
      <p:sp>
        <p:nvSpPr>
          <p:cNvPr id="19" name="Rounded Rectangle 18">
            <a:extLst>
              <a:ext uri="{FF2B5EF4-FFF2-40B4-BE49-F238E27FC236}">
                <a16:creationId xmlns:a16="http://schemas.microsoft.com/office/drawing/2014/main" id="{F6859417-130A-0141-874A-47259565F43E}"/>
              </a:ext>
            </a:extLst>
          </p:cNvPr>
          <p:cNvSpPr txBox="1"/>
          <p:nvPr/>
        </p:nvSpPr>
        <p:spPr>
          <a:xfrm>
            <a:off x="9300080"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rtl="0">
              <a:lnSpc>
                <a:spcPct val="90000"/>
              </a:lnSpc>
              <a:spcBef>
                <a:spcPct val="0"/>
              </a:spcBef>
              <a:spcAft>
                <a:spcPct val="35000"/>
              </a:spcAft>
              <a:buNone/>
            </a:pPr>
            <a:r>
              <a:rPr lang="en-US" sz="2800" b="1" kern="1200">
                <a:solidFill>
                  <a:schemeClr val="tx2"/>
                </a:solidFill>
                <a:latin typeface="Open Sans"/>
                <a:ea typeface="+mn-ea"/>
                <a:cs typeface="+mn-cs"/>
              </a:rPr>
              <a:t>SPRING </a:t>
            </a:r>
            <a:br>
              <a:rPr lang="en-US" sz="2800" b="1" kern="1200">
                <a:solidFill>
                  <a:schemeClr val="tx2"/>
                </a:solidFill>
                <a:latin typeface="Open Sans"/>
                <a:ea typeface="+mn-ea"/>
                <a:cs typeface="+mn-cs"/>
              </a:rPr>
            </a:br>
            <a:r>
              <a:rPr lang="en-US" sz="2800" b="1" kern="1200">
                <a:solidFill>
                  <a:schemeClr val="tx2"/>
                </a:solidFill>
                <a:latin typeface="Open Sans"/>
                <a:ea typeface="+mn-ea"/>
                <a:cs typeface="+mn-cs"/>
              </a:rPr>
              <a:t>2021</a:t>
            </a:r>
          </a:p>
        </p:txBody>
      </p:sp>
      <p:sp>
        <p:nvSpPr>
          <p:cNvPr id="34" name="Right Arrow 4">
            <a:extLst>
              <a:ext uri="{FF2B5EF4-FFF2-40B4-BE49-F238E27FC236}">
                <a16:creationId xmlns:a16="http://schemas.microsoft.com/office/drawing/2014/main" id="{A201F762-E08D-4F40-86BA-0DAB1F5B3657}"/>
              </a:ext>
            </a:extLst>
          </p:cNvPr>
          <p:cNvSpPr txBox="1"/>
          <p:nvPr/>
        </p:nvSpPr>
        <p:spPr>
          <a:xfrm>
            <a:off x="649981" y="3719656"/>
            <a:ext cx="2235333" cy="22138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pPr>
            <a:r>
              <a:rPr lang="en-US" kern="1200"/>
              <a:t>Smooth full TCAP administration.</a:t>
            </a:r>
            <a:br>
              <a:rPr lang="en-US" kern="1200"/>
            </a:br>
            <a:endParaRPr lang="en-US" kern="1200"/>
          </a:p>
          <a:p>
            <a:pPr marL="176212" lvl="1" algn="ctr" defTabSz="755650">
              <a:lnSpc>
                <a:spcPct val="90000"/>
              </a:lnSpc>
              <a:spcBef>
                <a:spcPct val="0"/>
              </a:spcBef>
              <a:spcAft>
                <a:spcPct val="15000"/>
              </a:spcAft>
            </a:pPr>
            <a:r>
              <a:rPr lang="en-US" kern="1200"/>
              <a:t>Smooth online administration </a:t>
            </a:r>
            <a:br>
              <a:rPr lang="en-US" kern="1200"/>
            </a:br>
            <a:r>
              <a:rPr lang="en-US" kern="1200"/>
              <a:t>of high school End of Course (EOC) and science exams.</a:t>
            </a:r>
          </a:p>
        </p:txBody>
      </p:sp>
      <p:sp>
        <p:nvSpPr>
          <p:cNvPr id="35" name="Right Arrow 16">
            <a:extLst>
              <a:ext uri="{FF2B5EF4-FFF2-40B4-BE49-F238E27FC236}">
                <a16:creationId xmlns:a16="http://schemas.microsoft.com/office/drawing/2014/main" id="{70BE5B33-9189-E24B-9DEB-C869C24C6F0A}"/>
              </a:ext>
            </a:extLst>
          </p:cNvPr>
          <p:cNvSpPr txBox="1"/>
          <p:nvPr/>
        </p:nvSpPr>
        <p:spPr>
          <a:xfrm>
            <a:off x="9213585" y="3719656"/>
            <a:ext cx="2330974" cy="15063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tabLst/>
            </a:pPr>
            <a:r>
              <a:rPr lang="en-US"/>
              <a:t>Successful full TCAP administration. </a:t>
            </a:r>
            <a:br>
              <a:rPr lang="en-US"/>
            </a:br>
            <a:endParaRPr lang="en-US"/>
          </a:p>
          <a:p>
            <a:pPr marL="176212" lvl="1" algn="ctr" defTabSz="755650">
              <a:lnSpc>
                <a:spcPct val="90000"/>
              </a:lnSpc>
              <a:spcBef>
                <a:spcPct val="0"/>
              </a:spcBef>
              <a:spcAft>
                <a:spcPct val="15000"/>
              </a:spcAft>
              <a:tabLst/>
            </a:pPr>
            <a:r>
              <a:rPr lang="en-US"/>
              <a:t>Strong 95% statewide student participation rate due to testing flexibilities and the efforts of schools and districts.</a:t>
            </a:r>
          </a:p>
        </p:txBody>
      </p:sp>
    </p:spTree>
    <p:extLst>
      <p:ext uri="{BB962C8B-B14F-4D97-AF65-F5344CB8AC3E}">
        <p14:creationId xmlns:p14="http://schemas.microsoft.com/office/powerpoint/2010/main" val="2366018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546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E7012-50A0-E647-9392-B748A2A9278D}"/>
              </a:ext>
            </a:extLst>
          </p:cNvPr>
          <p:cNvSpPr>
            <a:spLocks noGrp="1"/>
          </p:cNvSpPr>
          <p:nvPr>
            <p:ph type="title"/>
          </p:nvPr>
        </p:nvSpPr>
        <p:spPr/>
        <p:txBody>
          <a:bodyPr/>
          <a:lstStyle/>
          <a:p>
            <a:r>
              <a:rPr lang="en-US"/>
              <a:t>TCAP Spring 2021</a:t>
            </a:r>
          </a:p>
        </p:txBody>
      </p:sp>
      <p:sp>
        <p:nvSpPr>
          <p:cNvPr id="3" name="Text Placeholder 2">
            <a:extLst>
              <a:ext uri="{FF2B5EF4-FFF2-40B4-BE49-F238E27FC236}">
                <a16:creationId xmlns:a16="http://schemas.microsoft.com/office/drawing/2014/main" id="{FA1D82D5-3C69-F040-BFB3-815C92EF8DF2}"/>
              </a:ext>
            </a:extLst>
          </p:cNvPr>
          <p:cNvSpPr>
            <a:spLocks noGrp="1"/>
          </p:cNvSpPr>
          <p:nvPr>
            <p:ph type="body" sz="quarter" idx="10"/>
          </p:nvPr>
        </p:nvSpPr>
        <p:spPr/>
        <p:txBody>
          <a:bodyPr/>
          <a:lstStyle/>
          <a:p>
            <a:r>
              <a:rPr lang="en-US"/>
              <a:t>Data Results by District</a:t>
            </a:r>
          </a:p>
        </p:txBody>
      </p:sp>
    </p:spTree>
    <p:extLst>
      <p:ext uri="{BB962C8B-B14F-4D97-AF65-F5344CB8AC3E}">
        <p14:creationId xmlns:p14="http://schemas.microsoft.com/office/powerpoint/2010/main" val="2879077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6" name="Chart 55">
            <a:extLst>
              <a:ext uri="{FF2B5EF4-FFF2-40B4-BE49-F238E27FC236}">
                <a16:creationId xmlns:a16="http://schemas.microsoft.com/office/drawing/2014/main" id="{7F728ACE-2DAD-4A93-9C5D-6AB7F241D998}"/>
              </a:ext>
            </a:extLst>
          </p:cNvPr>
          <p:cNvGraphicFramePr>
            <a:graphicFrameLocks/>
          </p:cNvGraphicFramePr>
          <p:nvPr/>
        </p:nvGraphicFramePr>
        <p:xfrm>
          <a:off x="4955225" y="1801773"/>
          <a:ext cx="4946718" cy="3347692"/>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06E51589-B76F-A04B-B0A0-9ABB229923D7}"/>
              </a:ext>
            </a:extLst>
          </p:cNvPr>
          <p:cNvSpPr>
            <a:spLocks noGrp="1"/>
          </p:cNvSpPr>
          <p:nvPr>
            <p:ph type="title"/>
          </p:nvPr>
        </p:nvSpPr>
        <p:spPr/>
        <p:txBody>
          <a:bodyPr/>
          <a:lstStyle/>
          <a:p>
            <a:r>
              <a:rPr lang="en-US"/>
              <a:t>Type District Name Here</a:t>
            </a:r>
          </a:p>
        </p:txBody>
      </p:sp>
      <p:sp>
        <p:nvSpPr>
          <p:cNvPr id="2" name="Chart Placeholder 1">
            <a:extLst>
              <a:ext uri="{FF2B5EF4-FFF2-40B4-BE49-F238E27FC236}">
                <a16:creationId xmlns:a16="http://schemas.microsoft.com/office/drawing/2014/main" id="{41477C83-3255-421E-B2C8-9AF8AE5D4D46}"/>
              </a:ext>
            </a:extLst>
          </p:cNvPr>
          <p:cNvSpPr>
            <a:spLocks noGrp="1"/>
          </p:cNvSpPr>
          <p:nvPr>
            <p:ph type="chart" sz="quarter" idx="11"/>
          </p:nvPr>
        </p:nvSpPr>
        <p:spPr/>
      </p:sp>
      <p:sp>
        <p:nvSpPr>
          <p:cNvPr id="4" name="Chart Placeholder 3">
            <a:extLst>
              <a:ext uri="{FF2B5EF4-FFF2-40B4-BE49-F238E27FC236}">
                <a16:creationId xmlns:a16="http://schemas.microsoft.com/office/drawing/2014/main" id="{864D1B75-090B-419E-85FB-ECD1D694FDA0}"/>
              </a:ext>
            </a:extLst>
          </p:cNvPr>
          <p:cNvSpPr>
            <a:spLocks noGrp="1"/>
          </p:cNvSpPr>
          <p:nvPr>
            <p:ph type="chart" sz="quarter" idx="12"/>
          </p:nvPr>
        </p:nvSpPr>
        <p:spPr/>
      </p:sp>
      <p:sp>
        <p:nvSpPr>
          <p:cNvPr id="5" name="Chart Placeholder 4">
            <a:extLst>
              <a:ext uri="{FF2B5EF4-FFF2-40B4-BE49-F238E27FC236}">
                <a16:creationId xmlns:a16="http://schemas.microsoft.com/office/drawing/2014/main" id="{25CBE611-5BB0-48EC-8247-D2788A1E4953}"/>
              </a:ext>
            </a:extLst>
          </p:cNvPr>
          <p:cNvSpPr>
            <a:spLocks noGrp="1"/>
          </p:cNvSpPr>
          <p:nvPr>
            <p:ph type="chart" sz="quarter" idx="13"/>
          </p:nvPr>
        </p:nvSpPr>
        <p:spPr/>
      </p:sp>
      <p:sp>
        <p:nvSpPr>
          <p:cNvPr id="6" name="Text Placeholder 5">
            <a:extLst>
              <a:ext uri="{FF2B5EF4-FFF2-40B4-BE49-F238E27FC236}">
                <a16:creationId xmlns:a16="http://schemas.microsoft.com/office/drawing/2014/main" id="{CBE58374-C9AD-46FF-B42D-C389679BC151}"/>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005A51DA-3100-4FDD-B1DD-F2FC53D17BC7}"/>
              </a:ext>
            </a:extLst>
          </p:cNvPr>
          <p:cNvSpPr>
            <a:spLocks noGrp="1"/>
          </p:cNvSpPr>
          <p:nvPr>
            <p:ph type="body" sz="quarter" idx="16"/>
          </p:nvPr>
        </p:nvSpPr>
        <p:spPr/>
        <p:txBody>
          <a:bodyPr/>
          <a:lstStyle/>
          <a:p>
            <a:endParaRPr lang="en-US"/>
          </a:p>
        </p:txBody>
      </p:sp>
      <p:sp>
        <p:nvSpPr>
          <p:cNvPr id="9" name="Text Placeholder 8">
            <a:extLst>
              <a:ext uri="{FF2B5EF4-FFF2-40B4-BE49-F238E27FC236}">
                <a16:creationId xmlns:a16="http://schemas.microsoft.com/office/drawing/2014/main" id="{D3C503BE-B8B2-4085-AC14-2CA85DBF13F8}"/>
              </a:ext>
            </a:extLst>
          </p:cNvPr>
          <p:cNvSpPr>
            <a:spLocks noGrp="1"/>
          </p:cNvSpPr>
          <p:nvPr>
            <p:ph type="body" sz="quarter" idx="17"/>
          </p:nvPr>
        </p:nvSpPr>
        <p:spPr/>
        <p:txBody>
          <a:bodyPr/>
          <a:lstStyle/>
          <a:p>
            <a:endParaRPr lang="en-US"/>
          </a:p>
        </p:txBody>
      </p:sp>
      <p:sp>
        <p:nvSpPr>
          <p:cNvPr id="10" name="Text Placeholder 9">
            <a:extLst>
              <a:ext uri="{FF2B5EF4-FFF2-40B4-BE49-F238E27FC236}">
                <a16:creationId xmlns:a16="http://schemas.microsoft.com/office/drawing/2014/main" id="{003BE80E-2558-4FA4-B783-C8D916E98ADF}"/>
              </a:ext>
            </a:extLst>
          </p:cNvPr>
          <p:cNvSpPr>
            <a:spLocks noGrp="1"/>
          </p:cNvSpPr>
          <p:nvPr>
            <p:ph type="body" sz="quarter" idx="18"/>
          </p:nvPr>
        </p:nvSpPr>
        <p:spPr/>
        <p:txBody>
          <a:bodyPr/>
          <a:lstStyle/>
          <a:p>
            <a:endParaRPr lang="en-US"/>
          </a:p>
        </p:txBody>
      </p:sp>
      <p:sp>
        <p:nvSpPr>
          <p:cNvPr id="12" name="Text Placeholder 11">
            <a:extLst>
              <a:ext uri="{FF2B5EF4-FFF2-40B4-BE49-F238E27FC236}">
                <a16:creationId xmlns:a16="http://schemas.microsoft.com/office/drawing/2014/main" id="{6C8BD2D5-F01D-4F75-AD94-A927236B0B6C}"/>
              </a:ext>
            </a:extLst>
          </p:cNvPr>
          <p:cNvSpPr>
            <a:spLocks noGrp="1"/>
          </p:cNvSpPr>
          <p:nvPr>
            <p:ph type="body" sz="quarter" idx="19"/>
          </p:nvPr>
        </p:nvSpPr>
        <p:spPr/>
        <p:txBody>
          <a:bodyPr/>
          <a:lstStyle/>
          <a:p>
            <a:endParaRPr lang="en-US"/>
          </a:p>
        </p:txBody>
      </p:sp>
      <p:sp>
        <p:nvSpPr>
          <p:cNvPr id="13" name="Text Placeholder 12">
            <a:extLst>
              <a:ext uri="{FF2B5EF4-FFF2-40B4-BE49-F238E27FC236}">
                <a16:creationId xmlns:a16="http://schemas.microsoft.com/office/drawing/2014/main" id="{296E5CE8-3C32-4B29-8214-B907C84537BD}"/>
              </a:ext>
            </a:extLst>
          </p:cNvPr>
          <p:cNvSpPr>
            <a:spLocks noGrp="1"/>
          </p:cNvSpPr>
          <p:nvPr>
            <p:ph type="body" sz="quarter" idx="20"/>
          </p:nvPr>
        </p:nvSpPr>
        <p:spPr/>
        <p:txBody>
          <a:bodyPr/>
          <a:lstStyle/>
          <a:p>
            <a:endParaRPr lang="en-US"/>
          </a:p>
        </p:txBody>
      </p:sp>
      <p:sp>
        <p:nvSpPr>
          <p:cNvPr id="14" name="Text Placeholder 13">
            <a:extLst>
              <a:ext uri="{FF2B5EF4-FFF2-40B4-BE49-F238E27FC236}">
                <a16:creationId xmlns:a16="http://schemas.microsoft.com/office/drawing/2014/main" id="{3A94EA94-2661-4863-BB56-DA46618E9281}"/>
              </a:ext>
            </a:extLst>
          </p:cNvPr>
          <p:cNvSpPr>
            <a:spLocks noGrp="1"/>
          </p:cNvSpPr>
          <p:nvPr>
            <p:ph type="body" sz="quarter" idx="21"/>
          </p:nvPr>
        </p:nvSpPr>
        <p:spPr/>
        <p:txBody>
          <a:bodyPr/>
          <a:lstStyle/>
          <a:p>
            <a:endParaRPr lang="en-US"/>
          </a:p>
        </p:txBody>
      </p:sp>
      <p:sp>
        <p:nvSpPr>
          <p:cNvPr id="15" name="Text Placeholder 14">
            <a:extLst>
              <a:ext uri="{FF2B5EF4-FFF2-40B4-BE49-F238E27FC236}">
                <a16:creationId xmlns:a16="http://schemas.microsoft.com/office/drawing/2014/main" id="{CA2E15D4-63CC-43F8-B000-FE836C0B6BEA}"/>
              </a:ext>
            </a:extLst>
          </p:cNvPr>
          <p:cNvSpPr>
            <a:spLocks noGrp="1"/>
          </p:cNvSpPr>
          <p:nvPr>
            <p:ph type="body" sz="quarter" idx="22"/>
          </p:nvPr>
        </p:nvSpPr>
        <p:spPr/>
        <p:txBody>
          <a:bodyPr/>
          <a:lstStyle/>
          <a:p>
            <a:endParaRPr lang="en-US"/>
          </a:p>
        </p:txBody>
      </p:sp>
      <p:sp>
        <p:nvSpPr>
          <p:cNvPr id="16" name="Text Placeholder 15">
            <a:extLst>
              <a:ext uri="{FF2B5EF4-FFF2-40B4-BE49-F238E27FC236}">
                <a16:creationId xmlns:a16="http://schemas.microsoft.com/office/drawing/2014/main" id="{6465C0BB-BBED-4927-A97D-500162C3C0FE}"/>
              </a:ext>
            </a:extLst>
          </p:cNvPr>
          <p:cNvSpPr>
            <a:spLocks noGrp="1"/>
          </p:cNvSpPr>
          <p:nvPr>
            <p:ph type="body" sz="quarter" idx="23"/>
          </p:nvPr>
        </p:nvSpPr>
        <p:spPr/>
        <p:txBody>
          <a:bodyPr/>
          <a:lstStyle/>
          <a:p>
            <a:endParaRPr lang="en-US"/>
          </a:p>
        </p:txBody>
      </p:sp>
      <p:sp>
        <p:nvSpPr>
          <p:cNvPr id="17" name="Text Placeholder 16">
            <a:extLst>
              <a:ext uri="{FF2B5EF4-FFF2-40B4-BE49-F238E27FC236}">
                <a16:creationId xmlns:a16="http://schemas.microsoft.com/office/drawing/2014/main" id="{E41EDC9A-8737-446A-9720-C1381B6C39E7}"/>
              </a:ext>
            </a:extLst>
          </p:cNvPr>
          <p:cNvSpPr>
            <a:spLocks noGrp="1"/>
          </p:cNvSpPr>
          <p:nvPr>
            <p:ph type="body" sz="quarter" idx="24"/>
          </p:nvPr>
        </p:nvSpPr>
        <p:spPr/>
        <p:txBody>
          <a:bodyPr/>
          <a:lstStyle/>
          <a:p>
            <a:endParaRPr lang="en-US"/>
          </a:p>
        </p:txBody>
      </p:sp>
      <p:graphicFrame>
        <p:nvGraphicFramePr>
          <p:cNvPr id="40" name="Chart 39">
            <a:extLst>
              <a:ext uri="{FF2B5EF4-FFF2-40B4-BE49-F238E27FC236}">
                <a16:creationId xmlns:a16="http://schemas.microsoft.com/office/drawing/2014/main" id="{7757A8EE-3E65-CA4F-AE85-88C301726FA3}"/>
              </a:ext>
            </a:extLst>
          </p:cNvPr>
          <p:cNvGraphicFramePr>
            <a:graphicFrameLocks/>
          </p:cNvGraphicFramePr>
          <p:nvPr>
            <p:extLst>
              <p:ext uri="{D42A27DB-BD31-4B8C-83A1-F6EECF244321}">
                <p14:modId xmlns:p14="http://schemas.microsoft.com/office/powerpoint/2010/main" val="2474035344"/>
              </p:ext>
            </p:extLst>
          </p:nvPr>
        </p:nvGraphicFramePr>
        <p:xfrm>
          <a:off x="260920" y="1801773"/>
          <a:ext cx="4572000" cy="3347692"/>
        </p:xfrm>
        <a:graphic>
          <a:graphicData uri="http://schemas.openxmlformats.org/drawingml/2006/chart">
            <c:chart xmlns:c="http://schemas.openxmlformats.org/drawingml/2006/chart" xmlns:r="http://schemas.openxmlformats.org/officeDocument/2006/relationships" r:id="rId4"/>
          </a:graphicData>
        </a:graphic>
      </p:graphicFrame>
      <p:sp>
        <p:nvSpPr>
          <p:cNvPr id="55" name="Oval 54">
            <a:extLst>
              <a:ext uri="{FF2B5EF4-FFF2-40B4-BE49-F238E27FC236}">
                <a16:creationId xmlns:a16="http://schemas.microsoft.com/office/drawing/2014/main" id="{B0D24A6C-C4C1-1042-9E25-6D8E907529EC}"/>
              </a:ext>
            </a:extLst>
          </p:cNvPr>
          <p:cNvSpPr/>
          <p:nvPr/>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7" name="Chart 56">
            <a:extLst>
              <a:ext uri="{FF2B5EF4-FFF2-40B4-BE49-F238E27FC236}">
                <a16:creationId xmlns:a16="http://schemas.microsoft.com/office/drawing/2014/main" id="{0FE10127-47CC-A04E-8CBE-59A71E943E3A}"/>
              </a:ext>
            </a:extLst>
          </p:cNvPr>
          <p:cNvGraphicFramePr/>
          <p:nvPr/>
        </p:nvGraphicFramePr>
        <p:xfrm>
          <a:off x="10067910" y="-33445"/>
          <a:ext cx="1719072" cy="1719072"/>
        </p:xfrm>
        <a:graphic>
          <a:graphicData uri="http://schemas.openxmlformats.org/drawingml/2006/chart">
            <c:chart xmlns:c="http://schemas.openxmlformats.org/drawingml/2006/chart" xmlns:r="http://schemas.openxmlformats.org/officeDocument/2006/relationships" r:id="rId5"/>
          </a:graphicData>
        </a:graphic>
      </p:graphicFrame>
      <p:sp>
        <p:nvSpPr>
          <p:cNvPr id="58" name="TextBox 57">
            <a:extLst>
              <a:ext uri="{FF2B5EF4-FFF2-40B4-BE49-F238E27FC236}">
                <a16:creationId xmlns:a16="http://schemas.microsoft.com/office/drawing/2014/main" id="{2FC27FFD-7284-AB45-A920-772BAFB5AA45}"/>
              </a:ext>
            </a:extLst>
          </p:cNvPr>
          <p:cNvSpPr txBox="1"/>
          <p:nvPr/>
        </p:nvSpPr>
        <p:spPr>
          <a:xfrm>
            <a:off x="10506000" y="672018"/>
            <a:ext cx="921203" cy="402611"/>
          </a:xfrm>
          <a:prstGeom prst="rect">
            <a:avLst/>
          </a:prstGeom>
          <a:noFill/>
        </p:spPr>
        <p:txBody>
          <a:bodyPr wrap="square" rtlCol="0">
            <a:spAutoFit/>
          </a:bodyPr>
          <a:lstStyle/>
          <a:p>
            <a:pPr algn="ctr">
              <a:lnSpc>
                <a:spcPts val="2380"/>
              </a:lnSpc>
            </a:pPr>
            <a:r>
              <a:rPr lang="en-US" sz="2400" b="1">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rPr>
              <a:t>32</a:t>
            </a:r>
            <a:r>
              <a:rPr lang="en-US" sz="160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rPr>
              <a:t>%</a:t>
            </a:r>
            <a:endParaRPr lang="en-US" sz="240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59" name="TextBox 58">
            <a:extLst>
              <a:ext uri="{FF2B5EF4-FFF2-40B4-BE49-F238E27FC236}">
                <a16:creationId xmlns:a16="http://schemas.microsoft.com/office/drawing/2014/main" id="{990C5440-377D-0040-8AC6-3877A54502EE}"/>
              </a:ext>
            </a:extLst>
          </p:cNvPr>
          <p:cNvSpPr txBox="1"/>
          <p:nvPr/>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19" name="TextBox 18">
            <a:extLst>
              <a:ext uri="{FF2B5EF4-FFF2-40B4-BE49-F238E27FC236}">
                <a16:creationId xmlns:a16="http://schemas.microsoft.com/office/drawing/2014/main" id="{2399D711-56B9-483A-99E7-153FEAD26DA9}"/>
              </a:ext>
            </a:extLst>
          </p:cNvPr>
          <p:cNvSpPr txBox="1"/>
          <p:nvPr/>
        </p:nvSpPr>
        <p:spPr>
          <a:xfrm>
            <a:off x="4955225" y="1541905"/>
            <a:ext cx="4292933" cy="338554"/>
          </a:xfrm>
          <a:prstGeom prst="rect">
            <a:avLst/>
          </a:prstGeom>
          <a:noFill/>
        </p:spPr>
        <p:txBody>
          <a:bodyPr wrap="square" lIns="91440" tIns="45720" rIns="91440" bIns="45720" rtlCol="0" anchor="t">
            <a:spAutoFit/>
          </a:bodyPr>
          <a:lstStyle/>
          <a:p>
            <a:r>
              <a:rPr lang="en-US" sz="1600" b="1" dirty="0"/>
              <a:t>District Student Group Proficiency</a:t>
            </a:r>
            <a:endParaRPr lang="en-US" sz="1600" dirty="0"/>
          </a:p>
        </p:txBody>
      </p:sp>
      <p:sp>
        <p:nvSpPr>
          <p:cNvPr id="21" name="TextBox 20">
            <a:extLst>
              <a:ext uri="{FF2B5EF4-FFF2-40B4-BE49-F238E27FC236}">
                <a16:creationId xmlns:a16="http://schemas.microsoft.com/office/drawing/2014/main" id="{A01A16AD-7306-184C-879B-6E38B627EC4C}"/>
              </a:ext>
            </a:extLst>
          </p:cNvPr>
          <p:cNvSpPr txBox="1"/>
          <p:nvPr/>
        </p:nvSpPr>
        <p:spPr>
          <a:xfrm>
            <a:off x="11257027" y="3477184"/>
            <a:ext cx="464674" cy="261610"/>
          </a:xfrm>
          <a:prstGeom prst="rect">
            <a:avLst/>
          </a:prstGeom>
          <a:noFill/>
        </p:spPr>
        <p:txBody>
          <a:bodyPr wrap="square" rtlCol="0">
            <a:spAutoFit/>
          </a:bodyPr>
          <a:lstStyle/>
          <a:p>
            <a:pPr algn="r"/>
            <a:r>
              <a:rPr lang="en-US" sz="1050"/>
              <a:t>-3.2</a:t>
            </a:r>
          </a:p>
        </p:txBody>
      </p:sp>
      <p:sp>
        <p:nvSpPr>
          <p:cNvPr id="22" name="TextBox 21">
            <a:extLst>
              <a:ext uri="{FF2B5EF4-FFF2-40B4-BE49-F238E27FC236}">
                <a16:creationId xmlns:a16="http://schemas.microsoft.com/office/drawing/2014/main" id="{70CB81C8-5DEF-D34B-B98F-3B7BD6FA01E1}"/>
              </a:ext>
            </a:extLst>
          </p:cNvPr>
          <p:cNvSpPr txBox="1"/>
          <p:nvPr/>
        </p:nvSpPr>
        <p:spPr>
          <a:xfrm>
            <a:off x="10679737" y="3875570"/>
            <a:ext cx="1041964" cy="261610"/>
          </a:xfrm>
          <a:prstGeom prst="rect">
            <a:avLst/>
          </a:prstGeom>
          <a:noFill/>
        </p:spPr>
        <p:txBody>
          <a:bodyPr wrap="square" rtlCol="0">
            <a:spAutoFit/>
          </a:bodyPr>
          <a:lstStyle/>
          <a:p>
            <a:pPr algn="r"/>
            <a:r>
              <a:rPr lang="en-US" sz="1050"/>
              <a:t>-0.2</a:t>
            </a:r>
          </a:p>
        </p:txBody>
      </p:sp>
      <p:sp>
        <p:nvSpPr>
          <p:cNvPr id="23" name="TextBox 22">
            <a:extLst>
              <a:ext uri="{FF2B5EF4-FFF2-40B4-BE49-F238E27FC236}">
                <a16:creationId xmlns:a16="http://schemas.microsoft.com/office/drawing/2014/main" id="{11CE6A0F-D49D-CB4B-AC12-18A6696C5E11}"/>
              </a:ext>
            </a:extLst>
          </p:cNvPr>
          <p:cNvSpPr txBox="1"/>
          <p:nvPr/>
        </p:nvSpPr>
        <p:spPr>
          <a:xfrm>
            <a:off x="10679737" y="5163934"/>
            <a:ext cx="1041964" cy="261610"/>
          </a:xfrm>
          <a:prstGeom prst="rect">
            <a:avLst/>
          </a:prstGeom>
          <a:noFill/>
        </p:spPr>
        <p:txBody>
          <a:bodyPr wrap="square" rtlCol="0">
            <a:spAutoFit/>
          </a:bodyPr>
          <a:lstStyle/>
          <a:p>
            <a:pPr algn="r"/>
            <a:r>
              <a:rPr lang="en-US" sz="1050"/>
              <a:t>-3.2</a:t>
            </a:r>
          </a:p>
        </p:txBody>
      </p:sp>
      <p:sp>
        <p:nvSpPr>
          <p:cNvPr id="24" name="TextBox 23">
            <a:extLst>
              <a:ext uri="{FF2B5EF4-FFF2-40B4-BE49-F238E27FC236}">
                <a16:creationId xmlns:a16="http://schemas.microsoft.com/office/drawing/2014/main" id="{3A655960-5C12-AE4E-8EE1-1681005F05C8}"/>
              </a:ext>
            </a:extLst>
          </p:cNvPr>
          <p:cNvSpPr txBox="1"/>
          <p:nvPr/>
        </p:nvSpPr>
        <p:spPr>
          <a:xfrm>
            <a:off x="10679737" y="2555145"/>
            <a:ext cx="1041964" cy="261610"/>
          </a:xfrm>
          <a:prstGeom prst="rect">
            <a:avLst/>
          </a:prstGeom>
          <a:noFill/>
        </p:spPr>
        <p:txBody>
          <a:bodyPr wrap="square" rtlCol="0">
            <a:spAutoFit/>
          </a:bodyPr>
          <a:lstStyle/>
          <a:p>
            <a:pPr algn="r"/>
            <a:r>
              <a:rPr lang="en-US" sz="1050"/>
              <a:t>-0.2</a:t>
            </a:r>
          </a:p>
        </p:txBody>
      </p:sp>
      <p:sp>
        <p:nvSpPr>
          <p:cNvPr id="25" name="TextBox 24">
            <a:extLst>
              <a:ext uri="{FF2B5EF4-FFF2-40B4-BE49-F238E27FC236}">
                <a16:creationId xmlns:a16="http://schemas.microsoft.com/office/drawing/2014/main" id="{A9F7C948-8715-9D4E-B654-9E29CA4B44A0}"/>
              </a:ext>
            </a:extLst>
          </p:cNvPr>
          <p:cNvSpPr txBox="1"/>
          <p:nvPr/>
        </p:nvSpPr>
        <p:spPr>
          <a:xfrm>
            <a:off x="10679737" y="4331610"/>
            <a:ext cx="1041964" cy="261610"/>
          </a:xfrm>
          <a:prstGeom prst="rect">
            <a:avLst/>
          </a:prstGeom>
          <a:noFill/>
        </p:spPr>
        <p:txBody>
          <a:bodyPr wrap="square" rtlCol="0">
            <a:spAutoFit/>
          </a:bodyPr>
          <a:lstStyle/>
          <a:p>
            <a:pPr algn="r"/>
            <a:r>
              <a:rPr lang="en-US" sz="1050"/>
              <a:t>-0.2</a:t>
            </a:r>
          </a:p>
        </p:txBody>
      </p:sp>
      <p:sp>
        <p:nvSpPr>
          <p:cNvPr id="26" name="TextBox 25">
            <a:extLst>
              <a:ext uri="{FF2B5EF4-FFF2-40B4-BE49-F238E27FC236}">
                <a16:creationId xmlns:a16="http://schemas.microsoft.com/office/drawing/2014/main" id="{B4362301-2C20-7047-90D2-782C814D6806}"/>
              </a:ext>
            </a:extLst>
          </p:cNvPr>
          <p:cNvSpPr txBox="1"/>
          <p:nvPr/>
        </p:nvSpPr>
        <p:spPr>
          <a:xfrm>
            <a:off x="10679737" y="4638054"/>
            <a:ext cx="1041964" cy="261610"/>
          </a:xfrm>
          <a:prstGeom prst="rect">
            <a:avLst/>
          </a:prstGeom>
          <a:noFill/>
        </p:spPr>
        <p:txBody>
          <a:bodyPr wrap="square" rtlCol="0">
            <a:spAutoFit/>
          </a:bodyPr>
          <a:lstStyle/>
          <a:p>
            <a:pPr algn="r"/>
            <a:r>
              <a:rPr lang="en-US" sz="1050"/>
              <a:t>-0.2</a:t>
            </a:r>
          </a:p>
        </p:txBody>
      </p:sp>
      <p:sp>
        <p:nvSpPr>
          <p:cNvPr id="27" name="TextBox 26">
            <a:extLst>
              <a:ext uri="{FF2B5EF4-FFF2-40B4-BE49-F238E27FC236}">
                <a16:creationId xmlns:a16="http://schemas.microsoft.com/office/drawing/2014/main" id="{6D12AFC9-182C-B44D-ABF5-A6F6276D807D}"/>
              </a:ext>
            </a:extLst>
          </p:cNvPr>
          <p:cNvSpPr txBox="1"/>
          <p:nvPr/>
        </p:nvSpPr>
        <p:spPr>
          <a:xfrm>
            <a:off x="10679737" y="5594674"/>
            <a:ext cx="1041964" cy="261610"/>
          </a:xfrm>
          <a:prstGeom prst="rect">
            <a:avLst/>
          </a:prstGeom>
          <a:noFill/>
        </p:spPr>
        <p:txBody>
          <a:bodyPr wrap="square" rtlCol="0">
            <a:spAutoFit/>
          </a:bodyPr>
          <a:lstStyle/>
          <a:p>
            <a:pPr algn="r"/>
            <a:r>
              <a:rPr lang="en-US" sz="1050"/>
              <a:t>-0.2</a:t>
            </a:r>
          </a:p>
        </p:txBody>
      </p:sp>
      <p:sp>
        <p:nvSpPr>
          <p:cNvPr id="28" name="TextBox 27">
            <a:extLst>
              <a:ext uri="{FF2B5EF4-FFF2-40B4-BE49-F238E27FC236}">
                <a16:creationId xmlns:a16="http://schemas.microsoft.com/office/drawing/2014/main" id="{9A02BDC4-4788-314B-9896-92B0BA5C1E2A}"/>
              </a:ext>
            </a:extLst>
          </p:cNvPr>
          <p:cNvSpPr txBox="1"/>
          <p:nvPr/>
        </p:nvSpPr>
        <p:spPr>
          <a:xfrm>
            <a:off x="10679737" y="6029125"/>
            <a:ext cx="1041964" cy="261610"/>
          </a:xfrm>
          <a:prstGeom prst="rect">
            <a:avLst/>
          </a:prstGeom>
          <a:noFill/>
        </p:spPr>
        <p:txBody>
          <a:bodyPr wrap="square" rtlCol="0">
            <a:spAutoFit/>
          </a:bodyPr>
          <a:lstStyle/>
          <a:p>
            <a:pPr algn="r"/>
            <a:r>
              <a:rPr lang="en-US" sz="1050"/>
              <a:t>-0.2</a:t>
            </a:r>
          </a:p>
        </p:txBody>
      </p:sp>
      <p:sp>
        <p:nvSpPr>
          <p:cNvPr id="29" name="TextBox 28">
            <a:extLst>
              <a:ext uri="{FF2B5EF4-FFF2-40B4-BE49-F238E27FC236}">
                <a16:creationId xmlns:a16="http://schemas.microsoft.com/office/drawing/2014/main" id="{6531BC2D-8DBB-074F-A70A-79B69ABA201C}"/>
              </a:ext>
            </a:extLst>
          </p:cNvPr>
          <p:cNvSpPr txBox="1"/>
          <p:nvPr/>
        </p:nvSpPr>
        <p:spPr>
          <a:xfrm>
            <a:off x="10679737" y="3044401"/>
            <a:ext cx="1041964" cy="261610"/>
          </a:xfrm>
          <a:prstGeom prst="rect">
            <a:avLst/>
          </a:prstGeom>
          <a:noFill/>
        </p:spPr>
        <p:txBody>
          <a:bodyPr wrap="square" rtlCol="0">
            <a:spAutoFit/>
          </a:bodyPr>
          <a:lstStyle/>
          <a:p>
            <a:pPr algn="r"/>
            <a:r>
              <a:rPr lang="en-US" sz="1050"/>
              <a:t>-0.2</a:t>
            </a:r>
          </a:p>
        </p:txBody>
      </p:sp>
      <p:sp>
        <p:nvSpPr>
          <p:cNvPr id="7" name="Triangle 6">
            <a:extLst>
              <a:ext uri="{FF2B5EF4-FFF2-40B4-BE49-F238E27FC236}">
                <a16:creationId xmlns:a16="http://schemas.microsoft.com/office/drawing/2014/main" id="{8A0D4B0D-C3AB-AE45-B84B-17E098BB25DF}"/>
              </a:ext>
            </a:extLst>
          </p:cNvPr>
          <p:cNvSpPr/>
          <p:nvPr/>
        </p:nvSpPr>
        <p:spPr>
          <a:xfrm rot="10800000">
            <a:off x="11708584" y="2603093"/>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riangle 60">
            <a:extLst>
              <a:ext uri="{FF2B5EF4-FFF2-40B4-BE49-F238E27FC236}">
                <a16:creationId xmlns:a16="http://schemas.microsoft.com/office/drawing/2014/main" id="{501AA325-576A-D143-8B90-931BD551A4DA}"/>
              </a:ext>
            </a:extLst>
          </p:cNvPr>
          <p:cNvSpPr/>
          <p:nvPr/>
        </p:nvSpPr>
        <p:spPr>
          <a:xfrm rot="10800000">
            <a:off x="11708584" y="3106941"/>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riangle 61">
            <a:extLst>
              <a:ext uri="{FF2B5EF4-FFF2-40B4-BE49-F238E27FC236}">
                <a16:creationId xmlns:a16="http://schemas.microsoft.com/office/drawing/2014/main" id="{2647502A-79D5-014C-8739-A2344F82D61F}"/>
              </a:ext>
            </a:extLst>
          </p:cNvPr>
          <p:cNvSpPr/>
          <p:nvPr/>
        </p:nvSpPr>
        <p:spPr>
          <a:xfrm rot="10800000">
            <a:off x="11708584" y="3551525"/>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A78B0FC2-8FCE-294F-9ECF-1E4171A47B62}"/>
              </a:ext>
            </a:extLst>
          </p:cNvPr>
          <p:cNvSpPr/>
          <p:nvPr/>
        </p:nvSpPr>
        <p:spPr>
          <a:xfrm rot="10800000">
            <a:off x="11708584" y="3936839"/>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riangle 63">
            <a:extLst>
              <a:ext uri="{FF2B5EF4-FFF2-40B4-BE49-F238E27FC236}">
                <a16:creationId xmlns:a16="http://schemas.microsoft.com/office/drawing/2014/main" id="{7BCECF42-2B73-EE48-B640-A763A2C5DC3C}"/>
              </a:ext>
            </a:extLst>
          </p:cNvPr>
          <p:cNvSpPr/>
          <p:nvPr/>
        </p:nvSpPr>
        <p:spPr>
          <a:xfrm rot="10800000">
            <a:off x="11708584" y="4398355"/>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iangle 64">
            <a:extLst>
              <a:ext uri="{FF2B5EF4-FFF2-40B4-BE49-F238E27FC236}">
                <a16:creationId xmlns:a16="http://schemas.microsoft.com/office/drawing/2014/main" id="{29059D58-9FC0-1F4F-BBB8-F05601B71768}"/>
              </a:ext>
            </a:extLst>
          </p:cNvPr>
          <p:cNvSpPr/>
          <p:nvPr/>
        </p:nvSpPr>
        <p:spPr>
          <a:xfrm rot="10800000">
            <a:off x="11708584" y="4690534"/>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iangle 65">
            <a:extLst>
              <a:ext uri="{FF2B5EF4-FFF2-40B4-BE49-F238E27FC236}">
                <a16:creationId xmlns:a16="http://schemas.microsoft.com/office/drawing/2014/main" id="{F0DA3BCC-DECA-FC4C-B968-54AE4B6D9892}"/>
              </a:ext>
            </a:extLst>
          </p:cNvPr>
          <p:cNvSpPr/>
          <p:nvPr/>
        </p:nvSpPr>
        <p:spPr>
          <a:xfrm rot="10800000">
            <a:off x="11708584" y="5228250"/>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riangle 66">
            <a:extLst>
              <a:ext uri="{FF2B5EF4-FFF2-40B4-BE49-F238E27FC236}">
                <a16:creationId xmlns:a16="http://schemas.microsoft.com/office/drawing/2014/main" id="{91BC21F6-9839-DE43-B018-8D61ECE9E3C4}"/>
              </a:ext>
            </a:extLst>
          </p:cNvPr>
          <p:cNvSpPr/>
          <p:nvPr/>
        </p:nvSpPr>
        <p:spPr>
          <a:xfrm rot="10800000">
            <a:off x="11708584" y="5664365"/>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iangle 67">
            <a:extLst>
              <a:ext uri="{FF2B5EF4-FFF2-40B4-BE49-F238E27FC236}">
                <a16:creationId xmlns:a16="http://schemas.microsoft.com/office/drawing/2014/main" id="{B6903E4B-5C16-3E47-AADC-6F3B0333B02B}"/>
              </a:ext>
            </a:extLst>
          </p:cNvPr>
          <p:cNvSpPr/>
          <p:nvPr/>
        </p:nvSpPr>
        <p:spPr>
          <a:xfrm rot="10800000">
            <a:off x="11708584" y="6100483"/>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A801CB-8071-904B-8AB3-7F20680CD8FD}"/>
              </a:ext>
            </a:extLst>
          </p:cNvPr>
          <p:cNvSpPr/>
          <p:nvPr/>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11" name="TextBox 10">
            <a:extLst>
              <a:ext uri="{FF2B5EF4-FFF2-40B4-BE49-F238E27FC236}">
                <a16:creationId xmlns:a16="http://schemas.microsoft.com/office/drawing/2014/main" id="{5D3AD812-F63E-8242-A07B-0CCB0E0F0A7D}"/>
              </a:ext>
            </a:extLst>
          </p:cNvPr>
          <p:cNvSpPr txBox="1"/>
          <p:nvPr/>
        </p:nvSpPr>
        <p:spPr>
          <a:xfrm>
            <a:off x="4570100" y="139700"/>
            <a:ext cx="5304770" cy="461665"/>
          </a:xfrm>
          <a:prstGeom prst="rect">
            <a:avLst/>
          </a:prstGeom>
          <a:noFill/>
        </p:spPr>
        <p:txBody>
          <a:bodyPr wrap="square" rtlCol="0">
            <a:spAutoFit/>
          </a:bodyPr>
          <a:lstStyle/>
          <a:p>
            <a:r>
              <a:rPr lang="en-US" sz="2400" b="1">
                <a:solidFill>
                  <a:schemeClr val="accent1"/>
                </a:solidFill>
              </a:rPr>
              <a:t>MASTER VERSION – DO NOT EDIT</a:t>
            </a:r>
          </a:p>
        </p:txBody>
      </p:sp>
    </p:spTree>
    <p:extLst>
      <p:ext uri="{BB962C8B-B14F-4D97-AF65-F5344CB8AC3E}">
        <p14:creationId xmlns:p14="http://schemas.microsoft.com/office/powerpoint/2010/main" val="191108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88E4896-77D0-414B-89EA-4424401B83FE}"/>
              </a:ext>
            </a:extLst>
          </p:cNvPr>
          <p:cNvSpPr>
            <a:spLocks noGrp="1"/>
          </p:cNvSpPr>
          <p:nvPr>
            <p:ph type="title"/>
          </p:nvPr>
        </p:nvSpPr>
        <p:spPr>
          <a:xfrm>
            <a:off x="507868" y="228600"/>
            <a:ext cx="11071516" cy="1208314"/>
          </a:xfrm>
        </p:spPr>
        <p:txBody>
          <a:bodyPr/>
          <a:lstStyle/>
          <a:p>
            <a:r>
              <a:rPr lang="en-US"/>
              <a:t>Table of Contents</a:t>
            </a:r>
          </a:p>
        </p:txBody>
      </p:sp>
      <p:sp>
        <p:nvSpPr>
          <p:cNvPr id="21" name="Text Placeholder 2">
            <a:extLst>
              <a:ext uri="{FF2B5EF4-FFF2-40B4-BE49-F238E27FC236}">
                <a16:creationId xmlns:a16="http://schemas.microsoft.com/office/drawing/2014/main" id="{6EC4B0F5-8AD1-5046-8012-AEC4E53B426D}"/>
              </a:ext>
            </a:extLst>
          </p:cNvPr>
          <p:cNvSpPr>
            <a:spLocks noGrp="1"/>
          </p:cNvSpPr>
          <p:nvPr>
            <p:ph type="body" sz="quarter" idx="10"/>
          </p:nvPr>
        </p:nvSpPr>
        <p:spPr>
          <a:xfrm>
            <a:off x="685800" y="1531917"/>
            <a:ext cx="3640873" cy="4308813"/>
          </a:xfrm>
        </p:spPr>
        <p:txBody>
          <a:bodyPr/>
          <a:lstStyle/>
          <a:p>
            <a:r>
              <a:rPr lang="en-US" b="1"/>
              <a:t>PART I: </a:t>
            </a:r>
            <a:br>
              <a:rPr lang="en-US"/>
            </a:br>
            <a:r>
              <a:rPr lang="en-US"/>
              <a:t>Overview</a:t>
            </a:r>
          </a:p>
          <a:p>
            <a:endParaRPr lang="en-US"/>
          </a:p>
          <a:p>
            <a:r>
              <a:rPr lang="en-US" b="1"/>
              <a:t>PART II: </a:t>
            </a:r>
            <a:br>
              <a:rPr lang="en-US"/>
            </a:br>
            <a:r>
              <a:rPr lang="en-US"/>
              <a:t>TCAP Data by District</a:t>
            </a:r>
            <a:br>
              <a:rPr lang="en-US"/>
            </a:br>
            <a:endParaRPr lang="en-US"/>
          </a:p>
          <a:p>
            <a:r>
              <a:rPr lang="en-US" b="1"/>
              <a:t>PART III: </a:t>
            </a:r>
            <a:br>
              <a:rPr lang="en-US"/>
            </a:br>
            <a:r>
              <a:rPr lang="en-US"/>
              <a:t>Response, Recovery and the Path Forward</a:t>
            </a:r>
          </a:p>
        </p:txBody>
      </p:sp>
      <p:pic>
        <p:nvPicPr>
          <p:cNvPr id="23" name="Picture 22" descr="High angle view of people in a room&#10;&#10;Description automatically generated with medium confidence">
            <a:extLst>
              <a:ext uri="{FF2B5EF4-FFF2-40B4-BE49-F238E27FC236}">
                <a16:creationId xmlns:a16="http://schemas.microsoft.com/office/drawing/2014/main" id="{D192673A-A585-A34E-926A-91D44B806D2B}"/>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a:off x="6030912" y="0"/>
            <a:ext cx="6157913" cy="6858000"/>
          </a:xfrm>
          <a:prstGeom prst="rect">
            <a:avLst/>
          </a:prstGeom>
        </p:spPr>
      </p:pic>
    </p:spTree>
    <p:extLst>
      <p:ext uri="{BB962C8B-B14F-4D97-AF65-F5344CB8AC3E}">
        <p14:creationId xmlns:p14="http://schemas.microsoft.com/office/powerpoint/2010/main" val="1405439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13E87C-764F-624C-884A-0CC4ED623EEE}"/>
              </a:ext>
            </a:extLst>
          </p:cNvPr>
          <p:cNvSpPr/>
          <p:nvPr/>
        </p:nvSpPr>
        <p:spPr>
          <a:xfrm>
            <a:off x="1587" y="5289139"/>
            <a:ext cx="12187237" cy="1211674"/>
          </a:xfrm>
          <a:prstGeom prst="rect">
            <a:avLst/>
          </a:prstGeom>
          <a:gradFill>
            <a:gsLst>
              <a:gs pos="0">
                <a:schemeClr val="accent2"/>
              </a:gs>
              <a:gs pos="83000">
                <a:schemeClr val="accent2">
                  <a:lumMod val="75000"/>
                </a:schemeClr>
              </a:gs>
              <a:gs pos="99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Text Placeholder 2">
            <a:extLst>
              <a:ext uri="{FF2B5EF4-FFF2-40B4-BE49-F238E27FC236}">
                <a16:creationId xmlns:a16="http://schemas.microsoft.com/office/drawing/2014/main" id="{12776505-7D4A-7145-A4F6-D30B39143EC0}"/>
              </a:ext>
            </a:extLst>
          </p:cNvPr>
          <p:cNvSpPr>
            <a:spLocks noGrp="1"/>
          </p:cNvSpPr>
          <p:nvPr>
            <p:ph type="body" sz="quarter" idx="10"/>
          </p:nvPr>
        </p:nvSpPr>
        <p:spPr>
          <a:xfrm>
            <a:off x="507868" y="1280926"/>
            <a:ext cx="11308041" cy="4008212"/>
          </a:xfrm>
        </p:spPr>
        <p:txBody>
          <a:bodyPr vert="horz" lIns="91440" tIns="45720" rIns="91440" bIns="45720" rtlCol="0" anchor="t">
            <a:normAutofit/>
          </a:bodyPr>
          <a:lstStyle/>
          <a:p>
            <a:pPr marL="256540" indent="-256540"/>
            <a:r>
              <a:rPr lang="en-US" sz="1600">
                <a:latin typeface="Open Sans"/>
                <a:ea typeface="Open Sans"/>
                <a:cs typeface="Open Sans"/>
              </a:rPr>
              <a:t>Districts and schools across Tennessee worked incredibly hard during the pandemic to provide </a:t>
            </a:r>
            <a:br>
              <a:rPr lang="en-US" sz="1600">
                <a:latin typeface="Open Sans"/>
                <a:ea typeface="Open Sans"/>
                <a:cs typeface="Open Sans"/>
              </a:rPr>
            </a:br>
            <a:r>
              <a:rPr lang="en-US" sz="1600">
                <a:latin typeface="Open Sans"/>
                <a:ea typeface="Open Sans"/>
                <a:cs typeface="Open Sans"/>
              </a:rPr>
              <a:t>services to our students. </a:t>
            </a:r>
            <a:endParaRPr lang="en-US" sz="1600"/>
          </a:p>
          <a:p>
            <a:pPr marL="256540" indent="-256540"/>
            <a:endParaRPr lang="en-US" sz="1600"/>
          </a:p>
          <a:p>
            <a:pPr marL="256540" indent="-256540"/>
            <a:r>
              <a:rPr lang="en-US" sz="1600">
                <a:latin typeface="Open Sans"/>
                <a:ea typeface="Open Sans"/>
                <a:cs typeface="Open Sans"/>
              </a:rPr>
              <a:t>Both </a:t>
            </a:r>
            <a:r>
              <a:rPr lang="en-US" sz="1600" b="1">
                <a:latin typeface="Open Sans"/>
                <a:ea typeface="Open Sans"/>
                <a:cs typeface="Open Sans"/>
              </a:rPr>
              <a:t>schools and families demonstrated a shared commitment </a:t>
            </a:r>
            <a:r>
              <a:rPr lang="en-US" sz="1600">
                <a:latin typeface="Open Sans"/>
                <a:ea typeface="Open Sans"/>
                <a:cs typeface="Open Sans"/>
              </a:rPr>
              <a:t>to finding out how our students </a:t>
            </a:r>
            <a:br>
              <a:rPr lang="en-US" sz="1600">
                <a:latin typeface="Open Sans"/>
                <a:ea typeface="Open Sans"/>
                <a:cs typeface="Open Sans"/>
              </a:rPr>
            </a:br>
            <a:r>
              <a:rPr lang="en-US" sz="1600">
                <a:latin typeface="Open Sans"/>
                <a:ea typeface="Open Sans"/>
                <a:cs typeface="Open Sans"/>
              </a:rPr>
              <a:t>are performing by achieving a</a:t>
            </a:r>
            <a:r>
              <a:rPr lang="en-US" sz="1600" b="1" i="1">
                <a:latin typeface="Open Sans Extrabold"/>
                <a:ea typeface="Open Sans Extrabold"/>
                <a:cs typeface="Open Sans Extrabold"/>
              </a:rPr>
              <a:t> </a:t>
            </a:r>
            <a:r>
              <a:rPr lang="en-US" sz="1600">
                <a:latin typeface="Open Sans"/>
                <a:ea typeface="Open Sans"/>
                <a:cs typeface="Open Sans"/>
              </a:rPr>
              <a:t>95% student participation rate on the statewide Spring 2021 TCAP. </a:t>
            </a:r>
          </a:p>
          <a:p>
            <a:pPr marL="256540" indent="-256540"/>
            <a:endParaRPr lang="en-US" sz="1600"/>
          </a:p>
          <a:p>
            <a:pPr marL="256540" indent="-256540"/>
            <a:r>
              <a:rPr lang="en-US" sz="1600">
                <a:latin typeface="Open Sans"/>
                <a:ea typeface="Open Sans"/>
                <a:cs typeface="Open Sans"/>
              </a:rPr>
              <a:t>Disruptions to education as a result of the pandemic have led to</a:t>
            </a:r>
            <a:r>
              <a:rPr lang="en-US" sz="1600" b="1" i="1">
                <a:latin typeface="Open Sans Extrabold"/>
                <a:ea typeface="Open Sans Extrabold"/>
                <a:cs typeface="Open Sans Extrabold"/>
              </a:rPr>
              <a:t> </a:t>
            </a:r>
            <a:r>
              <a:rPr lang="en-US" sz="1600">
                <a:latin typeface="Open Sans"/>
                <a:ea typeface="Open Sans"/>
                <a:cs typeface="Open Sans"/>
              </a:rPr>
              <a:t>expected declines in academic proficiency </a:t>
            </a:r>
            <a:br>
              <a:rPr lang="en-US" sz="1600">
                <a:latin typeface="Open Sans"/>
                <a:ea typeface="Open Sans"/>
                <a:cs typeface="Open Sans"/>
              </a:rPr>
            </a:br>
            <a:r>
              <a:rPr lang="en-US" sz="1600">
                <a:latin typeface="Open Sans"/>
                <a:ea typeface="Open Sans"/>
                <a:cs typeface="Open Sans"/>
              </a:rPr>
              <a:t>in the state, across all subjects and grade bands. </a:t>
            </a:r>
            <a:r>
              <a:rPr lang="en-US" sz="1600" b="1">
                <a:latin typeface="Open Sans"/>
                <a:ea typeface="Open Sans"/>
                <a:cs typeface="Open Sans"/>
              </a:rPr>
              <a:t>These declines were mitigated as a direct result of </a:t>
            </a:r>
            <a:br>
              <a:rPr lang="en-US" sz="1600" b="1">
                <a:latin typeface="Open Sans"/>
                <a:ea typeface="Open Sans"/>
                <a:cs typeface="Open Sans"/>
              </a:rPr>
            </a:br>
            <a:r>
              <a:rPr lang="en-US" sz="1600" b="1">
                <a:latin typeface="Open Sans"/>
                <a:ea typeface="Open Sans"/>
                <a:cs typeface="Open Sans"/>
              </a:rPr>
              <a:t>the hard work of our educators and families</a:t>
            </a:r>
            <a:r>
              <a:rPr lang="en-US" sz="1600">
                <a:latin typeface="Open Sans"/>
                <a:ea typeface="Open Sans"/>
                <a:cs typeface="Open Sans"/>
              </a:rPr>
              <a:t>. </a:t>
            </a:r>
          </a:p>
          <a:p>
            <a:pPr marL="256540" indent="-256540"/>
            <a:endParaRPr lang="en-US" sz="1600"/>
          </a:p>
          <a:p>
            <a:pPr marL="256540" indent="-256540"/>
            <a:r>
              <a:rPr lang="en-US" sz="1600">
                <a:latin typeface="Open Sans"/>
                <a:ea typeface="Open Sans"/>
                <a:cs typeface="Open Sans"/>
              </a:rPr>
              <a:t>While declines in proficiency were expected, families, school systems, and the public need </a:t>
            </a:r>
            <a:r>
              <a:rPr lang="en-US" sz="1600" b="1">
                <a:latin typeface="Open Sans"/>
                <a:ea typeface="Open Sans"/>
                <a:cs typeface="Open Sans"/>
              </a:rPr>
              <a:t>access to </a:t>
            </a:r>
            <a:br>
              <a:rPr lang="en-US" sz="1600" b="1">
                <a:latin typeface="Open Sans"/>
                <a:ea typeface="Open Sans"/>
                <a:cs typeface="Open Sans"/>
              </a:rPr>
            </a:br>
            <a:r>
              <a:rPr lang="en-US" sz="1600" b="1">
                <a:latin typeface="Open Sans"/>
                <a:ea typeface="Open Sans"/>
                <a:cs typeface="Open Sans"/>
              </a:rPr>
              <a:t>information that will help drive strategic decision-making</a:t>
            </a:r>
            <a:r>
              <a:rPr lang="en-US" sz="1600">
                <a:latin typeface="Open Sans"/>
                <a:ea typeface="Open Sans"/>
                <a:cs typeface="Open Sans"/>
              </a:rPr>
              <a:t> to support accelerating student achievement </a:t>
            </a:r>
            <a:br>
              <a:rPr lang="en-US" sz="1600">
                <a:latin typeface="Open Sans"/>
                <a:ea typeface="Open Sans"/>
                <a:cs typeface="Open Sans"/>
              </a:rPr>
            </a:br>
            <a:r>
              <a:rPr lang="en-US" sz="1600">
                <a:latin typeface="Open Sans"/>
                <a:ea typeface="Open Sans"/>
                <a:cs typeface="Open Sans"/>
              </a:rPr>
              <a:t>in the years to come. </a:t>
            </a:r>
          </a:p>
        </p:txBody>
      </p:sp>
      <p:sp>
        <p:nvSpPr>
          <p:cNvPr id="2" name="Title 1">
            <a:extLst>
              <a:ext uri="{FF2B5EF4-FFF2-40B4-BE49-F238E27FC236}">
                <a16:creationId xmlns:a16="http://schemas.microsoft.com/office/drawing/2014/main" id="{3F133380-3D16-8044-99B5-589B2171CADD}"/>
              </a:ext>
            </a:extLst>
          </p:cNvPr>
          <p:cNvSpPr>
            <a:spLocks noGrp="1"/>
          </p:cNvSpPr>
          <p:nvPr>
            <p:ph type="title"/>
          </p:nvPr>
        </p:nvSpPr>
        <p:spPr>
          <a:xfrm>
            <a:off x="507868" y="228600"/>
            <a:ext cx="9152599" cy="1052922"/>
          </a:xfrm>
        </p:spPr>
        <p:txBody>
          <a:bodyPr>
            <a:normAutofit/>
          </a:bodyPr>
          <a:lstStyle/>
          <a:p>
            <a:r>
              <a:rPr lang="en-US" sz="3200"/>
              <a:t>TCAP Results Demonstrate Urgent Need</a:t>
            </a:r>
          </a:p>
        </p:txBody>
      </p:sp>
      <p:sp>
        <p:nvSpPr>
          <p:cNvPr id="9" name="Rectangle 8">
            <a:extLst>
              <a:ext uri="{FF2B5EF4-FFF2-40B4-BE49-F238E27FC236}">
                <a16:creationId xmlns:a16="http://schemas.microsoft.com/office/drawing/2014/main" id="{0C0891A7-4511-9541-8F82-B2400DD6FDC3}"/>
              </a:ext>
            </a:extLst>
          </p:cNvPr>
          <p:cNvSpPr/>
          <p:nvPr/>
        </p:nvSpPr>
        <p:spPr>
          <a:xfrm>
            <a:off x="0" y="5479477"/>
            <a:ext cx="12187237" cy="830997"/>
          </a:xfrm>
          <a:prstGeom prst="rect">
            <a:avLst/>
          </a:prstGeom>
        </p:spPr>
        <p:txBody>
          <a:bodyPr wrap="square">
            <a:spAutoFit/>
          </a:bodyPr>
          <a:lstStyle/>
          <a:p>
            <a:pPr algn="ctr"/>
            <a:r>
              <a:rPr lang="en-US" sz="24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Tennessee is well-prepared and will continue </a:t>
            </a:r>
            <a:br>
              <a:rPr lang="en-US" sz="24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4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to focus on doing what’s best for our kids.</a:t>
            </a:r>
          </a:p>
        </p:txBody>
      </p:sp>
    </p:spTree>
    <p:extLst>
      <p:ext uri="{BB962C8B-B14F-4D97-AF65-F5344CB8AC3E}">
        <p14:creationId xmlns:p14="http://schemas.microsoft.com/office/powerpoint/2010/main" val="803222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06350E0-8A59-5441-BAE9-D9250EDCAECF}"/>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16" name="Rectangle 15">
            <a:extLst>
              <a:ext uri="{FF2B5EF4-FFF2-40B4-BE49-F238E27FC236}">
                <a16:creationId xmlns:a16="http://schemas.microsoft.com/office/drawing/2014/main" id="{F98E0ECC-461B-D44A-81C7-D2D5B64FD489}"/>
              </a:ext>
            </a:extLst>
          </p:cNvPr>
          <p:cNvSpPr/>
          <p:nvPr/>
        </p:nvSpPr>
        <p:spPr>
          <a:xfrm>
            <a:off x="1" y="-4686"/>
            <a:ext cx="12188824" cy="811031"/>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365C12D-C62A-7A4B-B4D0-067F36274E7E}"/>
              </a:ext>
            </a:extLst>
          </p:cNvPr>
          <p:cNvSpPr txBox="1"/>
          <p:nvPr/>
        </p:nvSpPr>
        <p:spPr>
          <a:xfrm>
            <a:off x="236460" y="837875"/>
            <a:ext cx="9073795" cy="461665"/>
          </a:xfrm>
          <a:prstGeom prst="rect">
            <a:avLst/>
          </a:prstGeom>
          <a:noFill/>
        </p:spPr>
        <p:txBody>
          <a:bodyPr wrap="square" rtlCol="0">
            <a:spAutoFit/>
          </a:bodyPr>
          <a:lstStyle/>
          <a:p>
            <a:r>
              <a:rPr lang="en-US" sz="2400" b="1">
                <a:solidFill>
                  <a:schemeClr val="accent2"/>
                </a:solidFill>
              </a:rPr>
              <a:t>OVERVIEW: ALL STUDENTS, GRADES &amp; SUBJECTS</a:t>
            </a:r>
          </a:p>
        </p:txBody>
      </p:sp>
      <p:sp>
        <p:nvSpPr>
          <p:cNvPr id="18" name="TextBox 17">
            <a:extLst>
              <a:ext uri="{FF2B5EF4-FFF2-40B4-BE49-F238E27FC236}">
                <a16:creationId xmlns:a16="http://schemas.microsoft.com/office/drawing/2014/main" id="{FD0FFEEE-FAF6-E34F-949B-D85580C2BE3F}"/>
              </a:ext>
            </a:extLst>
          </p:cNvPr>
          <p:cNvSpPr txBox="1"/>
          <p:nvPr/>
        </p:nvSpPr>
        <p:spPr>
          <a:xfrm>
            <a:off x="756712" y="138445"/>
            <a:ext cx="6893996" cy="646331"/>
          </a:xfrm>
          <a:prstGeom prst="rect">
            <a:avLst/>
          </a:prstGeom>
          <a:noFill/>
        </p:spPr>
        <p:txBody>
          <a:bodyPr wrap="square" rtlCol="0">
            <a:spAutoFit/>
          </a:bodyPr>
          <a:lstStyle/>
          <a:p>
            <a:r>
              <a:rPr lang="en-US" sz="3600" b="1">
                <a:solidFill>
                  <a:schemeClr val="bg1"/>
                </a:solidFill>
              </a:rPr>
              <a:t>COMBINED PROFICIENCY</a:t>
            </a:r>
          </a:p>
        </p:txBody>
      </p:sp>
      <p:sp>
        <p:nvSpPr>
          <p:cNvPr id="22" name="Text Placeholder 2">
            <a:extLst>
              <a:ext uri="{FF2B5EF4-FFF2-40B4-BE49-F238E27FC236}">
                <a16:creationId xmlns:a16="http://schemas.microsoft.com/office/drawing/2014/main" id="{70650C64-8D48-CC4D-B905-A224537DFC95}"/>
              </a:ext>
            </a:extLst>
          </p:cNvPr>
          <p:cNvSpPr txBox="1">
            <a:spLocks/>
          </p:cNvSpPr>
          <p:nvPr/>
        </p:nvSpPr>
        <p:spPr>
          <a:xfrm>
            <a:off x="232119" y="1565151"/>
            <a:ext cx="5514565" cy="5091143"/>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28600" indent="0">
              <a:buNone/>
            </a:pPr>
            <a:endParaRPr lang="en-US" sz="1600"/>
          </a:p>
          <a:p>
            <a:pPr marL="293370" indent="-229870">
              <a:buFont typeface="Arial" panose="020B0604020202020204" pitchFamily="34" charset="0"/>
              <a:buChar char="•"/>
              <a:tabLst>
                <a:tab pos="5027613" algn="l"/>
              </a:tabLst>
            </a:pPr>
            <a:r>
              <a:rPr lang="en-US" sz="1400">
                <a:latin typeface="Open Sans"/>
                <a:ea typeface="Open Sans"/>
                <a:cs typeface="Open Sans"/>
              </a:rPr>
              <a:t>2020-21 TCAP data shows </a:t>
            </a:r>
            <a:r>
              <a:rPr lang="en-US" sz="1400" b="1">
                <a:latin typeface="Open Sans"/>
                <a:ea typeface="Open Sans"/>
                <a:cs typeface="Open Sans"/>
              </a:rPr>
              <a:t>decreases</a:t>
            </a:r>
            <a:r>
              <a:rPr lang="en-US" sz="1400">
                <a:latin typeface="Open Sans"/>
                <a:ea typeface="Open Sans"/>
                <a:cs typeface="Open Sans"/>
              </a:rPr>
              <a:t> in students scoring </a:t>
            </a:r>
            <a:r>
              <a:rPr lang="en-US" sz="1400" b="1">
                <a:solidFill>
                  <a:schemeClr val="accent4"/>
                </a:solidFill>
                <a:latin typeface="Open Sans"/>
                <a:ea typeface="Open Sans"/>
                <a:cs typeface="Open Sans"/>
              </a:rPr>
              <a:t>Mastered </a:t>
            </a:r>
            <a:r>
              <a:rPr lang="en-US" sz="1400">
                <a:solidFill>
                  <a:schemeClr val="tx1">
                    <a:lumMod val="50000"/>
                  </a:schemeClr>
                </a:solidFill>
                <a:latin typeface="Open Sans"/>
                <a:ea typeface="Open Sans"/>
                <a:cs typeface="Open Sans"/>
              </a:rPr>
              <a:t>and </a:t>
            </a:r>
            <a:r>
              <a:rPr lang="en-US" sz="1400" b="1">
                <a:solidFill>
                  <a:schemeClr val="accent5">
                    <a:lumMod val="75000"/>
                  </a:schemeClr>
                </a:solidFill>
                <a:latin typeface="Open Sans"/>
                <a:ea typeface="Open Sans"/>
                <a:cs typeface="Open Sans"/>
              </a:rPr>
              <a:t>On Track </a:t>
            </a:r>
            <a:r>
              <a:rPr lang="en-US" sz="1400">
                <a:latin typeface="Open Sans"/>
                <a:ea typeface="Open Sans"/>
                <a:cs typeface="Open Sans"/>
              </a:rPr>
              <a:t>and </a:t>
            </a:r>
            <a:r>
              <a:rPr lang="en-US" sz="1400" b="1">
                <a:latin typeface="Open Sans"/>
                <a:ea typeface="Open Sans"/>
                <a:cs typeface="Open Sans"/>
              </a:rPr>
              <a:t>increases</a:t>
            </a:r>
            <a:r>
              <a:rPr lang="en-US" sz="1400">
                <a:latin typeface="Open Sans"/>
                <a:ea typeface="Open Sans"/>
                <a:cs typeface="Open Sans"/>
              </a:rPr>
              <a:t> in students scoring </a:t>
            </a:r>
            <a:r>
              <a:rPr lang="en-US" sz="1400" b="1">
                <a:solidFill>
                  <a:srgbClr val="FBB62B"/>
                </a:solidFill>
                <a:latin typeface="Open Sans"/>
                <a:ea typeface="Open Sans"/>
                <a:cs typeface="Open Sans"/>
              </a:rPr>
              <a:t>Approaching</a:t>
            </a:r>
            <a:r>
              <a:rPr lang="en-US" sz="1400">
                <a:latin typeface="Open Sans"/>
                <a:ea typeface="Open Sans"/>
                <a:cs typeface="Open Sans"/>
              </a:rPr>
              <a:t> and </a:t>
            </a:r>
            <a:r>
              <a:rPr lang="en-US" sz="1400" b="1">
                <a:solidFill>
                  <a:schemeClr val="accent1">
                    <a:lumMod val="75000"/>
                  </a:schemeClr>
                </a:solidFill>
                <a:latin typeface="Open Sans"/>
                <a:ea typeface="Open Sans"/>
                <a:cs typeface="Open Sans"/>
              </a:rPr>
              <a:t>Below</a:t>
            </a:r>
            <a:r>
              <a:rPr lang="en-US" sz="1400">
                <a:solidFill>
                  <a:schemeClr val="tx1"/>
                </a:solidFill>
                <a:latin typeface="Open Sans"/>
                <a:ea typeface="Open Sans"/>
                <a:cs typeface="Open Sans"/>
              </a:rPr>
              <a:t>.</a:t>
            </a:r>
          </a:p>
          <a:p>
            <a:pPr marL="293370" indent="-229870">
              <a:buFont typeface="Arial" panose="020B0604020202020204" pitchFamily="34" charset="0"/>
              <a:buChar char="•"/>
              <a:tabLst>
                <a:tab pos="5027613" algn="l"/>
              </a:tabLst>
            </a:pPr>
            <a:endPar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93370" indent="-229870">
              <a:buFont typeface="Arial" panose="020B0604020202020204" pitchFamily="34" charset="0"/>
              <a:buChar char="•"/>
              <a:tabLst>
                <a:tab pos="5027613" algn="l"/>
              </a:tabLst>
            </a:pPr>
            <a:r>
              <a:rPr lang="en-US" sz="1400">
                <a:solidFill>
                  <a:schemeClr val="tx1"/>
                </a:solidFill>
                <a:latin typeface="Open Sans"/>
                <a:ea typeface="Open Sans"/>
                <a:cs typeface="Open Sans"/>
              </a:rPr>
              <a:t>While this year’s results track with state projections, Tennessee prevented the severe proficiency drops that some states have experienced due to the pandemic due to the extraordinary efforts of our school systems and families. </a:t>
            </a:r>
            <a:endPar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93370" indent="-229870">
              <a:buNone/>
              <a:tabLst>
                <a:tab pos="5027613" algn="l"/>
              </a:tabLst>
            </a:pPr>
            <a:endParaRPr lang="en-US" sz="1400" b="1">
              <a:latin typeface="Open Sans" panose="020B0606030504020204" pitchFamily="34" charset="0"/>
              <a:ea typeface="Open Sans" panose="020B0606030504020204" pitchFamily="34" charset="0"/>
              <a:cs typeface="Open Sans" panose="020B0606030504020204" pitchFamily="34" charset="0"/>
            </a:endParaRPr>
          </a:p>
          <a:p>
            <a:pPr marL="293370" indent="-229870">
              <a:buFont typeface="Arial" panose="020B0604020202020204" pitchFamily="34" charset="0"/>
              <a:buChar char="•"/>
              <a:tabLst>
                <a:tab pos="5027613" algn="l"/>
              </a:tabLst>
            </a:pPr>
            <a:r>
              <a:rPr lang="en-US" sz="1400">
                <a:latin typeface="Open Sans"/>
                <a:ea typeface="Open Sans"/>
                <a:cs typeface="Open Sans"/>
              </a:rPr>
              <a:t>Students whose scores were most negatively impacted were </a:t>
            </a:r>
            <a:r>
              <a:rPr lang="en-US" sz="1400" b="1">
                <a:latin typeface="Open Sans"/>
                <a:ea typeface="Open Sans"/>
                <a:cs typeface="Open Sans"/>
              </a:rPr>
              <a:t>economically disadvantaged</a:t>
            </a:r>
            <a:r>
              <a:rPr lang="en-US" sz="1400">
                <a:latin typeface="Open Sans"/>
                <a:ea typeface="Open Sans"/>
                <a:cs typeface="Open Sans"/>
              </a:rPr>
              <a:t> students, </a:t>
            </a:r>
            <a:r>
              <a:rPr lang="en-US" sz="1400" b="1">
                <a:latin typeface="Open Sans"/>
                <a:ea typeface="Open Sans"/>
                <a:cs typeface="Open Sans"/>
              </a:rPr>
              <a:t>urban/suburban</a:t>
            </a:r>
            <a:r>
              <a:rPr lang="en-US" sz="1400">
                <a:latin typeface="Open Sans"/>
                <a:ea typeface="Open Sans"/>
                <a:cs typeface="Open Sans"/>
              </a:rPr>
              <a:t> students, </a:t>
            </a:r>
            <a:r>
              <a:rPr lang="en-US" sz="1400" b="1">
                <a:latin typeface="Open Sans"/>
                <a:ea typeface="Open Sans"/>
                <a:cs typeface="Open Sans"/>
              </a:rPr>
              <a:t>English learners</a:t>
            </a:r>
            <a:r>
              <a:rPr lang="en-US" sz="1400">
                <a:latin typeface="Open Sans"/>
                <a:ea typeface="Open Sans"/>
                <a:cs typeface="Open Sans"/>
              </a:rPr>
              <a:t>, and </a:t>
            </a:r>
            <a:r>
              <a:rPr lang="en-US" sz="1400" b="1">
                <a:latin typeface="Open Sans"/>
                <a:ea typeface="Open Sans"/>
                <a:cs typeface="Open Sans"/>
              </a:rPr>
              <a:t>students of color</a:t>
            </a:r>
            <a:r>
              <a:rPr lang="en-US" sz="1400">
                <a:latin typeface="Open Sans"/>
                <a:ea typeface="Open Sans"/>
                <a:cs typeface="Open Sans"/>
              </a:rPr>
              <a:t>.</a:t>
            </a:r>
          </a:p>
          <a:p>
            <a:pPr marL="293370" indent="-229870">
              <a:buFont typeface="Arial" panose="020B0604020202020204" pitchFamily="34" charset="0"/>
              <a:buChar char="•"/>
              <a:tabLst>
                <a:tab pos="5027613" algn="l"/>
              </a:tabLst>
            </a:pPr>
            <a:endParaRPr lang="en-US" sz="1400">
              <a:latin typeface="Open Sans" panose="020B0606030504020204" pitchFamily="34" charset="0"/>
              <a:ea typeface="Open Sans" panose="020B0606030504020204" pitchFamily="34" charset="0"/>
              <a:cs typeface="Open Sans" panose="020B0606030504020204" pitchFamily="34" charset="0"/>
            </a:endParaRPr>
          </a:p>
          <a:p>
            <a:pPr marL="293370" indent="-229870">
              <a:buFont typeface="Arial" panose="020B0604020202020204" pitchFamily="34" charset="0"/>
              <a:buChar char="•"/>
              <a:tabLst>
                <a:tab pos="5027613" algn="l"/>
              </a:tabLst>
            </a:pPr>
            <a:r>
              <a:rPr lang="en-US" sz="1400" b="1">
                <a:latin typeface="Open Sans"/>
                <a:ea typeface="Open Sans"/>
                <a:cs typeface="Open Sans"/>
              </a:rPr>
              <a:t>Proactive State Solutions:</a:t>
            </a:r>
            <a:r>
              <a:rPr lang="en-US" sz="1400">
                <a:latin typeface="Open Sans"/>
                <a:ea typeface="Open Sans"/>
                <a:cs typeface="Open Sans"/>
              </a:rPr>
              <a:t> </a:t>
            </a:r>
            <a:br>
              <a:rPr lang="en-US" sz="1400">
                <a:latin typeface="Open Sans"/>
                <a:ea typeface="Open Sans"/>
                <a:cs typeface="Open Sans"/>
              </a:rPr>
            </a:br>
            <a:r>
              <a:rPr lang="en-US" sz="1400">
                <a:latin typeface="Open Sans"/>
                <a:ea typeface="Open Sans"/>
                <a:cs typeface="Open Sans"/>
              </a:rPr>
              <a:t>2021 Special Legislative Session legislation; Strategic investments in summer programming; Reading 360 initiative; TN ALL Corps; Innovative High Schools; Student Support Grants; Grow Your Own; Family Resources</a:t>
            </a:r>
          </a:p>
        </p:txBody>
      </p:sp>
      <p:grpSp>
        <p:nvGrpSpPr>
          <p:cNvPr id="28" name="Group 27">
            <a:extLst>
              <a:ext uri="{FF2B5EF4-FFF2-40B4-BE49-F238E27FC236}">
                <a16:creationId xmlns:a16="http://schemas.microsoft.com/office/drawing/2014/main" id="{2055C7F6-E200-B44F-9F1B-8912B24FDEAD}"/>
              </a:ext>
            </a:extLst>
          </p:cNvPr>
          <p:cNvGrpSpPr/>
          <p:nvPr/>
        </p:nvGrpSpPr>
        <p:grpSpPr>
          <a:xfrm>
            <a:off x="5746684" y="1666774"/>
            <a:ext cx="6140516" cy="4515085"/>
            <a:chOff x="5669280" y="1554480"/>
            <a:chExt cx="6217920" cy="4572000"/>
          </a:xfrm>
        </p:grpSpPr>
        <p:graphicFrame>
          <p:nvGraphicFramePr>
            <p:cNvPr id="26" name="Chart 25">
              <a:extLst>
                <a:ext uri="{FF2B5EF4-FFF2-40B4-BE49-F238E27FC236}">
                  <a16:creationId xmlns:a16="http://schemas.microsoft.com/office/drawing/2014/main" id="{36573848-5972-F64E-8B7D-2C1B23D8FFB7}"/>
                </a:ext>
              </a:extLst>
            </p:cNvPr>
            <p:cNvGraphicFramePr/>
            <p:nvPr/>
          </p:nvGraphicFramePr>
          <p:xfrm>
            <a:off x="5669280" y="1554480"/>
            <a:ext cx="621792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27" name="Rectangle 26">
              <a:extLst>
                <a:ext uri="{FF2B5EF4-FFF2-40B4-BE49-F238E27FC236}">
                  <a16:creationId xmlns:a16="http://schemas.microsoft.com/office/drawing/2014/main" id="{31087525-62B6-A44C-9F00-7E293418A401}"/>
                </a:ext>
              </a:extLst>
            </p:cNvPr>
            <p:cNvSpPr/>
            <p:nvPr/>
          </p:nvSpPr>
          <p:spPr>
            <a:xfrm>
              <a:off x="9705475" y="1716986"/>
              <a:ext cx="831083"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NO</a:t>
              </a:r>
            </a:p>
            <a:p>
              <a:pPr algn="ctr"/>
              <a:r>
                <a:rPr lang="en-US" sz="1100" b="1">
                  <a:solidFill>
                    <a:schemeClr val="bg1"/>
                  </a:solidFill>
                </a:rPr>
                <a:t>TESTING</a:t>
              </a:r>
            </a:p>
            <a:p>
              <a:pPr algn="ctr"/>
              <a:r>
                <a:rPr lang="en-US" sz="1100" b="1">
                  <a:solidFill>
                    <a:schemeClr val="bg1"/>
                  </a:solidFill>
                </a:rPr>
                <a:t>SPRING </a:t>
              </a:r>
            </a:p>
            <a:p>
              <a:pPr algn="ctr"/>
              <a:r>
                <a:rPr lang="en-US" sz="1100" b="1">
                  <a:solidFill>
                    <a:schemeClr val="bg1"/>
                  </a:solidFill>
                </a:rPr>
                <a:t>2020</a:t>
              </a:r>
            </a:p>
          </p:txBody>
        </p:sp>
      </p:grpSp>
      <p:pic>
        <p:nvPicPr>
          <p:cNvPr id="33" name="Graphic 32" descr="Head with gears outline">
            <a:extLst>
              <a:ext uri="{FF2B5EF4-FFF2-40B4-BE49-F238E27FC236}">
                <a16:creationId xmlns:a16="http://schemas.microsoft.com/office/drawing/2014/main" id="{34752E08-DA70-0942-9040-426997C3156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5353" y="84969"/>
            <a:ext cx="646331" cy="646331"/>
          </a:xfrm>
          <a:prstGeom prst="rect">
            <a:avLst/>
          </a:prstGeom>
        </p:spPr>
      </p:pic>
    </p:spTree>
    <p:extLst>
      <p:ext uri="{BB962C8B-B14F-4D97-AF65-F5344CB8AC3E}">
        <p14:creationId xmlns:p14="http://schemas.microsoft.com/office/powerpoint/2010/main" val="1538990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F3677A-66D0-3A46-A119-9F786F106EC3}"/>
              </a:ext>
            </a:extLst>
          </p:cNvPr>
          <p:cNvSpPr/>
          <p:nvPr/>
        </p:nvSpPr>
        <p:spPr>
          <a:xfrm>
            <a:off x="1" y="-4686"/>
            <a:ext cx="12188824" cy="811031"/>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96E27CA-E0D7-104D-A8EB-DB2B26A306A6}"/>
              </a:ext>
            </a:extLst>
          </p:cNvPr>
          <p:cNvSpPr txBox="1"/>
          <p:nvPr/>
        </p:nvSpPr>
        <p:spPr>
          <a:xfrm>
            <a:off x="756712" y="138445"/>
            <a:ext cx="6893996" cy="646331"/>
          </a:xfrm>
          <a:prstGeom prst="rect">
            <a:avLst/>
          </a:prstGeom>
          <a:noFill/>
        </p:spPr>
        <p:txBody>
          <a:bodyPr wrap="square" rtlCol="0">
            <a:spAutoFit/>
          </a:bodyPr>
          <a:lstStyle/>
          <a:p>
            <a:r>
              <a:rPr lang="en-US" sz="3600" b="1">
                <a:solidFill>
                  <a:schemeClr val="bg1"/>
                </a:solidFill>
              </a:rPr>
              <a:t>COMBINED PROFICIENCY</a:t>
            </a:r>
          </a:p>
        </p:txBody>
      </p:sp>
      <p:pic>
        <p:nvPicPr>
          <p:cNvPr id="4" name="Graphic 3" descr="Head with gears outline">
            <a:extLst>
              <a:ext uri="{FF2B5EF4-FFF2-40B4-BE49-F238E27FC236}">
                <a16:creationId xmlns:a16="http://schemas.microsoft.com/office/drawing/2014/main" id="{72E20656-4B75-4941-A06F-016E0718DC2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5353" y="84969"/>
            <a:ext cx="646331" cy="646331"/>
          </a:xfrm>
          <a:prstGeom prst="rect">
            <a:avLst/>
          </a:prstGeom>
        </p:spPr>
      </p:pic>
      <p:sp>
        <p:nvSpPr>
          <p:cNvPr id="6" name="TextBox 5">
            <a:extLst>
              <a:ext uri="{FF2B5EF4-FFF2-40B4-BE49-F238E27FC236}">
                <a16:creationId xmlns:a16="http://schemas.microsoft.com/office/drawing/2014/main" id="{047C9FB8-58D6-1D46-B3D1-787E6506CEDA}"/>
              </a:ext>
            </a:extLst>
          </p:cNvPr>
          <p:cNvSpPr txBox="1"/>
          <p:nvPr/>
        </p:nvSpPr>
        <p:spPr>
          <a:xfrm>
            <a:off x="236460" y="837875"/>
            <a:ext cx="9073795" cy="461665"/>
          </a:xfrm>
          <a:prstGeom prst="rect">
            <a:avLst/>
          </a:prstGeom>
          <a:noFill/>
        </p:spPr>
        <p:txBody>
          <a:bodyPr wrap="square" rtlCol="0">
            <a:spAutoFit/>
          </a:bodyPr>
          <a:lstStyle/>
          <a:p>
            <a:r>
              <a:rPr lang="en-US" sz="2400" b="1">
                <a:solidFill>
                  <a:schemeClr val="accent2"/>
                </a:solidFill>
              </a:rPr>
              <a:t>RESULTS BY STUDENT GROUP</a:t>
            </a:r>
          </a:p>
        </p:txBody>
      </p:sp>
      <p:sp>
        <p:nvSpPr>
          <p:cNvPr id="8" name="TextBox 7">
            <a:extLst>
              <a:ext uri="{FF2B5EF4-FFF2-40B4-BE49-F238E27FC236}">
                <a16:creationId xmlns:a16="http://schemas.microsoft.com/office/drawing/2014/main" id="{DFE703B3-76E9-1B46-B2B5-27E1FA10AFFF}"/>
              </a:ext>
            </a:extLst>
          </p:cNvPr>
          <p:cNvSpPr txBox="1"/>
          <p:nvPr/>
        </p:nvSpPr>
        <p:spPr>
          <a:xfrm>
            <a:off x="2021028" y="1463602"/>
            <a:ext cx="1929939" cy="523220"/>
          </a:xfrm>
          <a:prstGeom prst="rect">
            <a:avLst/>
          </a:prstGeom>
          <a:noFill/>
        </p:spPr>
        <p:txBody>
          <a:bodyPr wrap="square" rtlCol="0">
            <a:spAutoFit/>
          </a:bodyPr>
          <a:lstStyle/>
          <a:p>
            <a:pPr algn="ctr"/>
            <a:r>
              <a:rPr lang="en-US" sz="1400" b="1"/>
              <a:t>BLACK or AFRICAN AMERICAN</a:t>
            </a:r>
          </a:p>
        </p:txBody>
      </p:sp>
      <p:sp>
        <p:nvSpPr>
          <p:cNvPr id="9" name="TextBox 8">
            <a:extLst>
              <a:ext uri="{FF2B5EF4-FFF2-40B4-BE49-F238E27FC236}">
                <a16:creationId xmlns:a16="http://schemas.microsoft.com/office/drawing/2014/main" id="{F883B5FD-2D69-D54C-BF62-56F3AE0263C3}"/>
              </a:ext>
            </a:extLst>
          </p:cNvPr>
          <p:cNvSpPr txBox="1"/>
          <p:nvPr/>
        </p:nvSpPr>
        <p:spPr>
          <a:xfrm>
            <a:off x="549416" y="1571324"/>
            <a:ext cx="1471612" cy="307777"/>
          </a:xfrm>
          <a:prstGeom prst="rect">
            <a:avLst/>
          </a:prstGeom>
          <a:noFill/>
        </p:spPr>
        <p:txBody>
          <a:bodyPr wrap="square" rtlCol="0">
            <a:spAutoFit/>
          </a:bodyPr>
          <a:lstStyle/>
          <a:p>
            <a:pPr algn="ctr"/>
            <a:r>
              <a:rPr lang="en-US" sz="1400" b="1"/>
              <a:t>ASIAN</a:t>
            </a:r>
          </a:p>
        </p:txBody>
      </p:sp>
      <p:sp>
        <p:nvSpPr>
          <p:cNvPr id="10" name="TextBox 9">
            <a:extLst>
              <a:ext uri="{FF2B5EF4-FFF2-40B4-BE49-F238E27FC236}">
                <a16:creationId xmlns:a16="http://schemas.microsoft.com/office/drawing/2014/main" id="{B4B47FA9-99B3-EC45-89CB-692113FFA0DE}"/>
              </a:ext>
            </a:extLst>
          </p:cNvPr>
          <p:cNvSpPr txBox="1"/>
          <p:nvPr/>
        </p:nvSpPr>
        <p:spPr>
          <a:xfrm>
            <a:off x="10107079" y="1571324"/>
            <a:ext cx="2105891" cy="307777"/>
          </a:xfrm>
          <a:prstGeom prst="rect">
            <a:avLst/>
          </a:prstGeom>
          <a:noFill/>
        </p:spPr>
        <p:txBody>
          <a:bodyPr wrap="square" rtlCol="0">
            <a:spAutoFit/>
          </a:bodyPr>
          <a:lstStyle/>
          <a:p>
            <a:pPr algn="ctr"/>
            <a:r>
              <a:rPr lang="en-US" sz="1400" b="1"/>
              <a:t>WHITE</a:t>
            </a:r>
          </a:p>
        </p:txBody>
      </p:sp>
      <p:sp>
        <p:nvSpPr>
          <p:cNvPr id="11" name="TextBox 10">
            <a:extLst>
              <a:ext uri="{FF2B5EF4-FFF2-40B4-BE49-F238E27FC236}">
                <a16:creationId xmlns:a16="http://schemas.microsoft.com/office/drawing/2014/main" id="{34D7513B-DA7D-9C40-82F5-7BA723DE062D}"/>
              </a:ext>
            </a:extLst>
          </p:cNvPr>
          <p:cNvSpPr txBox="1"/>
          <p:nvPr/>
        </p:nvSpPr>
        <p:spPr>
          <a:xfrm>
            <a:off x="7115848" y="1571324"/>
            <a:ext cx="1471612" cy="307777"/>
          </a:xfrm>
          <a:prstGeom prst="rect">
            <a:avLst/>
          </a:prstGeom>
          <a:noFill/>
        </p:spPr>
        <p:txBody>
          <a:bodyPr wrap="square" rtlCol="0">
            <a:spAutoFit/>
          </a:bodyPr>
          <a:lstStyle/>
          <a:p>
            <a:pPr algn="ctr"/>
            <a:r>
              <a:rPr lang="en-US" sz="1400" b="1"/>
              <a:t>HISPANIC</a:t>
            </a:r>
          </a:p>
        </p:txBody>
      </p:sp>
      <p:graphicFrame>
        <p:nvGraphicFramePr>
          <p:cNvPr id="12" name="Chart 11">
            <a:extLst>
              <a:ext uri="{FF2B5EF4-FFF2-40B4-BE49-F238E27FC236}">
                <a16:creationId xmlns:a16="http://schemas.microsoft.com/office/drawing/2014/main" id="{69372CB1-6DB9-3948-836A-6DC3025D88AC}"/>
              </a:ext>
            </a:extLst>
          </p:cNvPr>
          <p:cNvGraphicFramePr/>
          <p:nvPr/>
        </p:nvGraphicFramePr>
        <p:xfrm>
          <a:off x="152929" y="1882475"/>
          <a:ext cx="11855636" cy="3400330"/>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id="{87639650-2F83-E847-B7ED-4F1B346483AF}"/>
              </a:ext>
            </a:extLst>
          </p:cNvPr>
          <p:cNvSpPr txBox="1"/>
          <p:nvPr/>
        </p:nvSpPr>
        <p:spPr>
          <a:xfrm>
            <a:off x="8539453" y="1463602"/>
            <a:ext cx="2105891" cy="523220"/>
          </a:xfrm>
          <a:prstGeom prst="rect">
            <a:avLst/>
          </a:prstGeom>
          <a:noFill/>
        </p:spPr>
        <p:txBody>
          <a:bodyPr wrap="square" rtlCol="0">
            <a:spAutoFit/>
          </a:bodyPr>
          <a:lstStyle/>
          <a:p>
            <a:pPr algn="ctr"/>
            <a:r>
              <a:rPr lang="en-US" sz="1400" b="1"/>
              <a:t>STUDENTS</a:t>
            </a:r>
          </a:p>
          <a:p>
            <a:pPr algn="ctr"/>
            <a:r>
              <a:rPr lang="en-US" sz="1400" b="1"/>
              <a:t>WITH DISABILITIES</a:t>
            </a:r>
          </a:p>
        </p:txBody>
      </p:sp>
      <p:sp>
        <p:nvSpPr>
          <p:cNvPr id="14" name="TextBox 13">
            <a:extLst>
              <a:ext uri="{FF2B5EF4-FFF2-40B4-BE49-F238E27FC236}">
                <a16:creationId xmlns:a16="http://schemas.microsoft.com/office/drawing/2014/main" id="{F947F49B-75DB-BE42-8253-41241624CB67}"/>
              </a:ext>
            </a:extLst>
          </p:cNvPr>
          <p:cNvSpPr txBox="1"/>
          <p:nvPr/>
        </p:nvSpPr>
        <p:spPr>
          <a:xfrm>
            <a:off x="5251018" y="1463602"/>
            <a:ext cx="2105891" cy="523220"/>
          </a:xfrm>
          <a:prstGeom prst="rect">
            <a:avLst/>
          </a:prstGeom>
          <a:noFill/>
        </p:spPr>
        <p:txBody>
          <a:bodyPr wrap="square" rtlCol="0">
            <a:spAutoFit/>
          </a:bodyPr>
          <a:lstStyle/>
          <a:p>
            <a:pPr algn="ctr"/>
            <a:r>
              <a:rPr lang="en-US" sz="1400" b="1"/>
              <a:t>ENGLISH </a:t>
            </a:r>
            <a:br>
              <a:rPr lang="en-US" sz="1400" b="1"/>
            </a:br>
            <a:r>
              <a:rPr lang="en-US" sz="1400" b="1"/>
              <a:t>LEARNERS</a:t>
            </a:r>
          </a:p>
        </p:txBody>
      </p:sp>
      <p:sp>
        <p:nvSpPr>
          <p:cNvPr id="15" name="Text Placeholder 2">
            <a:extLst>
              <a:ext uri="{FF2B5EF4-FFF2-40B4-BE49-F238E27FC236}">
                <a16:creationId xmlns:a16="http://schemas.microsoft.com/office/drawing/2014/main" id="{5C8E83AE-9F72-944B-BB84-9BE7071C744D}"/>
              </a:ext>
            </a:extLst>
          </p:cNvPr>
          <p:cNvSpPr txBox="1">
            <a:spLocks/>
          </p:cNvSpPr>
          <p:nvPr/>
        </p:nvSpPr>
        <p:spPr>
          <a:xfrm>
            <a:off x="332348" y="5333951"/>
            <a:ext cx="11524129" cy="1224012"/>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1800"/>
              <a:t>Declining proficiency rates over the past five years have been a challenge across most </a:t>
            </a:r>
            <a:br>
              <a:rPr lang="en-US" sz="1800"/>
            </a:br>
            <a:r>
              <a:rPr lang="en-US" sz="1800"/>
              <a:t>student groups. Because children across the state experienced the pandemic differently, </a:t>
            </a:r>
            <a:br>
              <a:rPr lang="en-US" sz="1800"/>
            </a:br>
            <a:r>
              <a:rPr lang="en-US" sz="1800"/>
              <a:t>learning supports should be tailored and targeted to individual student needs.</a:t>
            </a:r>
            <a:endParaRPr lang="en-US"/>
          </a:p>
        </p:txBody>
      </p:sp>
      <p:sp>
        <p:nvSpPr>
          <p:cNvPr id="16" name="TextBox 15">
            <a:extLst>
              <a:ext uri="{FF2B5EF4-FFF2-40B4-BE49-F238E27FC236}">
                <a16:creationId xmlns:a16="http://schemas.microsoft.com/office/drawing/2014/main" id="{DFE4E5AF-3BA9-B145-9698-3F846B6E28C9}"/>
              </a:ext>
            </a:extLst>
          </p:cNvPr>
          <p:cNvSpPr txBox="1"/>
          <p:nvPr/>
        </p:nvSpPr>
        <p:spPr>
          <a:xfrm>
            <a:off x="3687190" y="1463602"/>
            <a:ext cx="2105891" cy="523220"/>
          </a:xfrm>
          <a:prstGeom prst="rect">
            <a:avLst/>
          </a:prstGeom>
          <a:noFill/>
        </p:spPr>
        <p:txBody>
          <a:bodyPr wrap="square" rtlCol="0">
            <a:spAutoFit/>
          </a:bodyPr>
          <a:lstStyle/>
          <a:p>
            <a:pPr algn="ctr"/>
            <a:r>
              <a:rPr lang="en-US" sz="1400" b="1"/>
              <a:t>ECONOMICALLY </a:t>
            </a:r>
          </a:p>
          <a:p>
            <a:pPr algn="ctr"/>
            <a:r>
              <a:rPr lang="en-US" sz="1400" b="1"/>
              <a:t>DISADVANTAGED</a:t>
            </a:r>
          </a:p>
        </p:txBody>
      </p:sp>
    </p:spTree>
    <p:extLst>
      <p:ext uri="{BB962C8B-B14F-4D97-AF65-F5344CB8AC3E}">
        <p14:creationId xmlns:p14="http://schemas.microsoft.com/office/powerpoint/2010/main" val="366395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80C78D3A-0FA7-044F-815E-4AA456F4E2E2}"/>
              </a:ext>
            </a:extLst>
          </p:cNvPr>
          <p:cNvSpPr txBox="1">
            <a:spLocks/>
          </p:cNvSpPr>
          <p:nvPr/>
        </p:nvSpPr>
        <p:spPr>
          <a:xfrm>
            <a:off x="280598" y="784776"/>
            <a:ext cx="11627628" cy="1123154"/>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1600"/>
              <a:t>Students learning in person were more likely to score </a:t>
            </a:r>
            <a:r>
              <a:rPr lang="en-US" sz="1600" b="1">
                <a:solidFill>
                  <a:schemeClr val="accent5">
                    <a:lumMod val="75000"/>
                  </a:schemeClr>
                </a:solidFill>
              </a:rPr>
              <a:t>On Track</a:t>
            </a:r>
            <a:r>
              <a:rPr lang="en-US" sz="1600"/>
              <a:t> or </a:t>
            </a:r>
            <a:r>
              <a:rPr lang="en-US" sz="1600" b="1">
                <a:solidFill>
                  <a:schemeClr val="accent4"/>
                </a:solidFill>
              </a:rPr>
              <a:t>Mastered</a:t>
            </a:r>
            <a:r>
              <a:rPr lang="en-US" sz="1600"/>
              <a:t>. </a:t>
            </a:r>
            <a:br>
              <a:rPr lang="en-US" sz="1600"/>
            </a:br>
            <a:r>
              <a:rPr lang="en-US" sz="1600"/>
              <a:t>Tennessee districts did exceptional work to keep school buildings open; however, even students attending in person </a:t>
            </a:r>
            <a:br>
              <a:rPr lang="en-US" sz="1600"/>
            </a:br>
            <a:r>
              <a:rPr lang="en-US" sz="1600"/>
              <a:t>may have missed classroom learning time due to quarantine, demonstrating the widespread impact of the pandemic.</a:t>
            </a:r>
            <a:endParaRPr lang="en-US" sz="1600">
              <a:ea typeface="Open Sans"/>
              <a:cs typeface="Open Sans"/>
            </a:endParaRPr>
          </a:p>
        </p:txBody>
      </p:sp>
      <p:sp>
        <p:nvSpPr>
          <p:cNvPr id="2" name="Rectangle 1">
            <a:extLst>
              <a:ext uri="{FF2B5EF4-FFF2-40B4-BE49-F238E27FC236}">
                <a16:creationId xmlns:a16="http://schemas.microsoft.com/office/drawing/2014/main" id="{68A2E718-2A61-9F4C-A9CF-48ED7E38A613}"/>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7" name="Rectangle 6">
            <a:extLst>
              <a:ext uri="{FF2B5EF4-FFF2-40B4-BE49-F238E27FC236}">
                <a16:creationId xmlns:a16="http://schemas.microsoft.com/office/drawing/2014/main" id="{817BD87B-16D7-934D-B925-027E3F00EED8}"/>
              </a:ext>
            </a:extLst>
          </p:cNvPr>
          <p:cNvSpPr/>
          <p:nvPr/>
        </p:nvSpPr>
        <p:spPr>
          <a:xfrm>
            <a:off x="1" y="-4686"/>
            <a:ext cx="12188824" cy="811031"/>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6AB6A38-6B64-3647-BCEC-45FB0916A0CE}"/>
              </a:ext>
            </a:extLst>
          </p:cNvPr>
          <p:cNvSpPr txBox="1"/>
          <p:nvPr/>
        </p:nvSpPr>
        <p:spPr>
          <a:xfrm>
            <a:off x="360590" y="138445"/>
            <a:ext cx="10833435" cy="646331"/>
          </a:xfrm>
          <a:prstGeom prst="rect">
            <a:avLst/>
          </a:prstGeom>
          <a:noFill/>
        </p:spPr>
        <p:txBody>
          <a:bodyPr wrap="square" rtlCol="0">
            <a:spAutoFit/>
          </a:bodyPr>
          <a:lstStyle/>
          <a:p>
            <a:r>
              <a:rPr lang="en-US" sz="3600" b="1">
                <a:solidFill>
                  <a:schemeClr val="bg1"/>
                </a:solidFill>
              </a:rPr>
              <a:t>2020-21 PROFICENCY BY OPERATING MODEL</a:t>
            </a:r>
          </a:p>
        </p:txBody>
      </p:sp>
      <p:grpSp>
        <p:nvGrpSpPr>
          <p:cNvPr id="11" name="Group 10">
            <a:extLst>
              <a:ext uri="{FF2B5EF4-FFF2-40B4-BE49-F238E27FC236}">
                <a16:creationId xmlns:a16="http://schemas.microsoft.com/office/drawing/2014/main" id="{3B5B84DD-77FE-2945-9310-36F6192E18F8}"/>
              </a:ext>
            </a:extLst>
          </p:cNvPr>
          <p:cNvGrpSpPr/>
          <p:nvPr/>
        </p:nvGrpSpPr>
        <p:grpSpPr>
          <a:xfrm>
            <a:off x="484402" y="2081513"/>
            <a:ext cx="11231347" cy="4489987"/>
            <a:chOff x="4149387" y="2785857"/>
            <a:chExt cx="7689687" cy="3750079"/>
          </a:xfrm>
        </p:grpSpPr>
        <p:sp>
          <p:nvSpPr>
            <p:cNvPr id="13" name="TextBox 12">
              <a:extLst>
                <a:ext uri="{FF2B5EF4-FFF2-40B4-BE49-F238E27FC236}">
                  <a16:creationId xmlns:a16="http://schemas.microsoft.com/office/drawing/2014/main" id="{0F9EC149-C0DC-E141-B16D-BAA19DC74E48}"/>
                </a:ext>
              </a:extLst>
            </p:cNvPr>
            <p:cNvSpPr txBox="1"/>
            <p:nvPr/>
          </p:nvSpPr>
          <p:spPr>
            <a:xfrm>
              <a:off x="4697228" y="2785857"/>
              <a:ext cx="1711869" cy="303120"/>
            </a:xfrm>
            <a:prstGeom prst="rect">
              <a:avLst/>
            </a:prstGeom>
            <a:noFill/>
          </p:spPr>
          <p:txBody>
            <a:bodyPr wrap="square" rtlCol="0">
              <a:spAutoFit/>
            </a:bodyPr>
            <a:lstStyle/>
            <a:p>
              <a:pPr algn="ctr"/>
              <a:r>
                <a:rPr lang="en-US" sz="1600" b="1"/>
                <a:t>ELEMENTARY</a:t>
              </a:r>
            </a:p>
          </p:txBody>
        </p:sp>
        <p:sp>
          <p:nvSpPr>
            <p:cNvPr id="14" name="TextBox 13">
              <a:extLst>
                <a:ext uri="{FF2B5EF4-FFF2-40B4-BE49-F238E27FC236}">
                  <a16:creationId xmlns:a16="http://schemas.microsoft.com/office/drawing/2014/main" id="{B5503393-4712-B54E-96A5-FD94DBD7AC52}"/>
                </a:ext>
              </a:extLst>
            </p:cNvPr>
            <p:cNvSpPr txBox="1"/>
            <p:nvPr/>
          </p:nvSpPr>
          <p:spPr>
            <a:xfrm>
              <a:off x="7270823" y="2785857"/>
              <a:ext cx="1780346" cy="303120"/>
            </a:xfrm>
            <a:prstGeom prst="rect">
              <a:avLst/>
            </a:prstGeom>
            <a:noFill/>
          </p:spPr>
          <p:txBody>
            <a:bodyPr wrap="square" rtlCol="0">
              <a:spAutoFit/>
            </a:bodyPr>
            <a:lstStyle/>
            <a:p>
              <a:pPr algn="ctr"/>
              <a:r>
                <a:rPr lang="en-US" sz="1600" b="1"/>
                <a:t>MIDDLE</a:t>
              </a:r>
            </a:p>
          </p:txBody>
        </p:sp>
        <p:sp>
          <p:nvSpPr>
            <p:cNvPr id="15" name="TextBox 14">
              <a:extLst>
                <a:ext uri="{FF2B5EF4-FFF2-40B4-BE49-F238E27FC236}">
                  <a16:creationId xmlns:a16="http://schemas.microsoft.com/office/drawing/2014/main" id="{41E87BE7-85F1-C442-9783-C49C13A8F6C1}"/>
                </a:ext>
              </a:extLst>
            </p:cNvPr>
            <p:cNvSpPr txBox="1"/>
            <p:nvPr/>
          </p:nvSpPr>
          <p:spPr>
            <a:xfrm>
              <a:off x="9921780" y="2785857"/>
              <a:ext cx="1711869" cy="303120"/>
            </a:xfrm>
            <a:prstGeom prst="rect">
              <a:avLst/>
            </a:prstGeom>
            <a:noFill/>
          </p:spPr>
          <p:txBody>
            <a:bodyPr wrap="square" rtlCol="0">
              <a:spAutoFit/>
            </a:bodyPr>
            <a:lstStyle/>
            <a:p>
              <a:pPr algn="ctr"/>
              <a:r>
                <a:rPr lang="en-US" sz="1600" b="1"/>
                <a:t>HIGH</a:t>
              </a:r>
            </a:p>
          </p:txBody>
        </p:sp>
        <p:graphicFrame>
          <p:nvGraphicFramePr>
            <p:cNvPr id="16" name="Chart 15">
              <a:extLst>
                <a:ext uri="{FF2B5EF4-FFF2-40B4-BE49-F238E27FC236}">
                  <a16:creationId xmlns:a16="http://schemas.microsoft.com/office/drawing/2014/main" id="{6AE81757-9ED3-C34B-8C5B-1BD2D4421617}"/>
                </a:ext>
              </a:extLst>
            </p:cNvPr>
            <p:cNvGraphicFramePr/>
            <p:nvPr/>
          </p:nvGraphicFramePr>
          <p:xfrm>
            <a:off x="4149387" y="3040381"/>
            <a:ext cx="7689687" cy="3495555"/>
          </p:xfrm>
          <a:graphic>
            <a:graphicData uri="http://schemas.openxmlformats.org/drawingml/2006/chart">
              <c:chart xmlns:c="http://schemas.openxmlformats.org/drawingml/2006/chart" xmlns:r="http://schemas.openxmlformats.org/officeDocument/2006/relationships" r:id="rId3"/>
            </a:graphicData>
          </a:graphic>
        </p:graphicFrame>
      </p:grpSp>
    </p:spTree>
    <p:extLst>
      <p:ext uri="{BB962C8B-B14F-4D97-AF65-F5344CB8AC3E}">
        <p14:creationId xmlns:p14="http://schemas.microsoft.com/office/powerpoint/2010/main" val="81825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BD8B39-4975-5846-8454-7D476C22F523}"/>
              </a:ext>
            </a:extLst>
          </p:cNvPr>
          <p:cNvSpPr>
            <a:spLocks noGrp="1"/>
          </p:cNvSpPr>
          <p:nvPr>
            <p:ph type="body" sz="quarter" idx="10"/>
          </p:nvPr>
        </p:nvSpPr>
        <p:spPr>
          <a:xfrm>
            <a:off x="507868" y="1531917"/>
            <a:ext cx="6502532" cy="4933051"/>
          </a:xfrm>
        </p:spPr>
        <p:txBody>
          <a:bodyPr vert="horz" lIns="91440" tIns="45720" rIns="91440" bIns="45720" rtlCol="0" anchor="t">
            <a:normAutofit/>
          </a:bodyPr>
          <a:lstStyle/>
          <a:p>
            <a:pPr marL="342900" indent="-342900">
              <a:buFont typeface="Arial" panose="020B0604020202020204" pitchFamily="34" charset="0"/>
              <a:buChar char="•"/>
            </a:pPr>
            <a:r>
              <a:rPr lang="en-US" sz="2000">
                <a:latin typeface="Open Sans"/>
                <a:ea typeface="Open Sans"/>
                <a:cs typeface="Open Sans"/>
              </a:rPr>
              <a:t>The models “In person”, “Hybrid”, and “Remote” represent the primary </a:t>
            </a:r>
            <a:r>
              <a:rPr lang="en-US" sz="2000" b="1" i="1">
                <a:latin typeface="Open Sans Extrabold"/>
                <a:ea typeface="Open Sans Extrabold"/>
                <a:cs typeface="Open Sans Extrabold"/>
              </a:rPr>
              <a:t>district </a:t>
            </a:r>
            <a:r>
              <a:rPr lang="en-US" sz="2000" i="1">
                <a:latin typeface="Open Sans ExtraBold"/>
                <a:ea typeface="Open Sans ExtraBold"/>
                <a:cs typeface="Open Sans ExtraBold"/>
              </a:rPr>
              <a:t>operating models </a:t>
            </a:r>
            <a:r>
              <a:rPr lang="en-US" sz="2000">
                <a:latin typeface="Open Sans"/>
                <a:ea typeface="Open Sans"/>
                <a:cs typeface="Open Sans"/>
              </a:rPr>
              <a:t>for the 2020-21 school year, as reported to the Tennessee Department of Education via </a:t>
            </a:r>
            <a:br>
              <a:rPr lang="en-US" sz="2000">
                <a:latin typeface="Open Sans"/>
                <a:ea typeface="Open Sans"/>
                <a:cs typeface="Open Sans"/>
              </a:rPr>
            </a:br>
            <a:r>
              <a:rPr lang="en-US" sz="2000">
                <a:latin typeface="Open Sans"/>
                <a:ea typeface="Open Sans"/>
                <a:cs typeface="Open Sans"/>
              </a:rPr>
              <a:t>the COVID-19 District Information Dashboard. </a:t>
            </a:r>
          </a:p>
          <a:p>
            <a:pPr marL="342900" indent="-342900">
              <a:buFont typeface="Arial" panose="020B0604020202020204" pitchFamily="34" charset="0"/>
              <a:buChar char="•"/>
            </a:pPr>
            <a:endParaRPr lang="en-US" sz="2000">
              <a:latin typeface="Open Sans"/>
              <a:ea typeface="Open Sans"/>
              <a:cs typeface="Open Sans"/>
            </a:endParaRPr>
          </a:p>
          <a:p>
            <a:pPr marL="342900" indent="-342900">
              <a:buFont typeface="Arial" panose="020B0604020202020204" pitchFamily="34" charset="0"/>
              <a:buChar char="•"/>
            </a:pPr>
            <a:r>
              <a:rPr lang="en-US" sz="2000">
                <a:latin typeface="Open Sans"/>
                <a:ea typeface="Open Sans"/>
                <a:cs typeface="Open Sans"/>
              </a:rPr>
              <a:t>Not all districts had proportionate representation </a:t>
            </a:r>
            <a:br>
              <a:rPr lang="en-US" sz="2000"/>
            </a:br>
            <a:r>
              <a:rPr lang="en-US" sz="2000">
                <a:latin typeface="Open Sans"/>
                <a:ea typeface="Open Sans"/>
                <a:cs typeface="Open Sans"/>
              </a:rPr>
              <a:t>of student groups participating in assessments.</a:t>
            </a:r>
          </a:p>
          <a:p>
            <a:pPr marL="342900" indent="-342900">
              <a:buFont typeface="Arial" panose="020B0604020202020204" pitchFamily="34" charset="0"/>
              <a:buChar char="•"/>
            </a:pPr>
            <a:endParaRPr lang="en-US" sz="2000">
              <a:latin typeface="Open Sans"/>
              <a:ea typeface="Open Sans"/>
              <a:cs typeface="Open Sans"/>
            </a:endParaRPr>
          </a:p>
          <a:p>
            <a:pPr marL="342900" indent="-342900">
              <a:buFont typeface="Arial" panose="020B0604020202020204" pitchFamily="34" charset="0"/>
              <a:buChar char="•"/>
            </a:pPr>
            <a:r>
              <a:rPr lang="en-US" sz="2000">
                <a:latin typeface="Open Sans"/>
                <a:ea typeface="Open Sans"/>
                <a:cs typeface="Open Sans"/>
              </a:rPr>
              <a:t>These analyses do </a:t>
            </a:r>
            <a:r>
              <a:rPr lang="en-US" sz="2000" u="sng">
                <a:latin typeface="Open Sans"/>
                <a:ea typeface="Open Sans"/>
                <a:cs typeface="Open Sans"/>
              </a:rPr>
              <a:t>not</a:t>
            </a:r>
            <a:r>
              <a:rPr lang="en-US" sz="2000">
                <a:latin typeface="Open Sans"/>
                <a:ea typeface="Open Sans"/>
                <a:cs typeface="Open Sans"/>
              </a:rPr>
              <a:t> include the results of </a:t>
            </a:r>
            <a:br>
              <a:rPr lang="en-US" sz="2000">
                <a:latin typeface="Open Sans"/>
                <a:ea typeface="Open Sans"/>
                <a:cs typeface="Open Sans"/>
              </a:rPr>
            </a:br>
            <a:r>
              <a:rPr lang="en-US" sz="2000">
                <a:latin typeface="Open Sans"/>
                <a:ea typeface="Open Sans"/>
                <a:cs typeface="Open Sans"/>
              </a:rPr>
              <a:t>TCAP-Alt assessments (for students with the </a:t>
            </a:r>
            <a:br>
              <a:rPr lang="en-US" sz="2000">
                <a:latin typeface="Open Sans"/>
                <a:ea typeface="Open Sans"/>
                <a:cs typeface="Open Sans"/>
              </a:rPr>
            </a:br>
            <a:r>
              <a:rPr lang="en-US" sz="2000">
                <a:latin typeface="Open Sans"/>
                <a:ea typeface="Open Sans"/>
                <a:cs typeface="Open Sans"/>
              </a:rPr>
              <a:t>most significant learning disabilities.)</a:t>
            </a:r>
          </a:p>
          <a:p>
            <a:pPr marL="342900" indent="-342900">
              <a:buFont typeface="Arial" panose="020B0604020202020204" pitchFamily="34" charset="0"/>
              <a:buChar char="•"/>
            </a:pPr>
            <a:endParaRPr lang="en-US" sz="2000">
              <a:latin typeface="Open Sans"/>
              <a:ea typeface="Open Sans"/>
              <a:cs typeface="Open Sans"/>
            </a:endParaRPr>
          </a:p>
        </p:txBody>
      </p:sp>
      <p:sp>
        <p:nvSpPr>
          <p:cNvPr id="2" name="Title 1">
            <a:extLst>
              <a:ext uri="{FF2B5EF4-FFF2-40B4-BE49-F238E27FC236}">
                <a16:creationId xmlns:a16="http://schemas.microsoft.com/office/drawing/2014/main" id="{8327EC8E-9E95-084E-ADF5-A0BE53E4CC65}"/>
              </a:ext>
            </a:extLst>
          </p:cNvPr>
          <p:cNvSpPr>
            <a:spLocks noGrp="1"/>
          </p:cNvSpPr>
          <p:nvPr>
            <p:ph type="title"/>
          </p:nvPr>
        </p:nvSpPr>
        <p:spPr>
          <a:xfrm>
            <a:off x="507868" y="228600"/>
            <a:ext cx="9532059" cy="1208314"/>
          </a:xfrm>
        </p:spPr>
        <p:txBody>
          <a:bodyPr/>
          <a:lstStyle/>
          <a:p>
            <a:r>
              <a:rPr lang="en-US"/>
              <a:t>Context for 2020-21 Spring TCAP</a:t>
            </a:r>
          </a:p>
        </p:txBody>
      </p:sp>
      <p:pic>
        <p:nvPicPr>
          <p:cNvPr id="32" name="Picture 31" descr="A picture containing text, screenshot, monitor&#10;&#10;Description automatically generated">
            <a:extLst>
              <a:ext uri="{FF2B5EF4-FFF2-40B4-BE49-F238E27FC236}">
                <a16:creationId xmlns:a16="http://schemas.microsoft.com/office/drawing/2014/main" id="{758A3988-3902-3B49-8D54-3A5467916E1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4412" y="2596651"/>
            <a:ext cx="6094413" cy="4006398"/>
          </a:xfrm>
          <a:prstGeom prst="rect">
            <a:avLst/>
          </a:prstGeom>
        </p:spPr>
      </p:pic>
    </p:spTree>
    <p:extLst>
      <p:ext uri="{BB962C8B-B14F-4D97-AF65-F5344CB8AC3E}">
        <p14:creationId xmlns:p14="http://schemas.microsoft.com/office/powerpoint/2010/main" val="2473604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78FABC21-F894-E048-A03D-DC9E9AA6F513}"/>
              </a:ext>
            </a:extLst>
          </p:cNvPr>
          <p:cNvSpPr txBox="1">
            <a:spLocks/>
          </p:cNvSpPr>
          <p:nvPr/>
        </p:nvSpPr>
        <p:spPr>
          <a:xfrm>
            <a:off x="349751" y="1544821"/>
            <a:ext cx="4101225" cy="4371886"/>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0" indent="0">
              <a:buNone/>
            </a:pPr>
            <a:endParaRPr lang="en-US" sz="1800">
              <a:ea typeface="Open Sans"/>
              <a:cs typeface="Open Sans"/>
            </a:endParaRPr>
          </a:p>
          <a:p>
            <a:pPr marL="256540" indent="-256540"/>
            <a:r>
              <a:rPr lang="en-US" sz="1600">
                <a:solidFill>
                  <a:schemeClr val="tx1"/>
                </a:solidFill>
                <a:ea typeface="Open Sans"/>
                <a:cs typeface="Open Sans"/>
              </a:rPr>
              <a:t>3 in 10 Tennessee students are meeting grade level expectations</a:t>
            </a:r>
            <a:br>
              <a:rPr lang="en-US" sz="1600">
                <a:solidFill>
                  <a:schemeClr val="tx1"/>
                </a:solidFill>
                <a:ea typeface="Open Sans"/>
                <a:cs typeface="Open Sans"/>
              </a:rPr>
            </a:br>
            <a:r>
              <a:rPr lang="en-US" sz="1600">
                <a:solidFill>
                  <a:schemeClr val="tx1"/>
                </a:solidFill>
                <a:ea typeface="Open Sans"/>
                <a:cs typeface="Open Sans"/>
              </a:rPr>
              <a:t>in English Language Arts (ELA).</a:t>
            </a:r>
          </a:p>
          <a:p>
            <a:pPr marL="256540" indent="-256540"/>
            <a:endParaRPr lang="en-US" sz="1600">
              <a:solidFill>
                <a:schemeClr val="tx1"/>
              </a:solidFill>
              <a:ea typeface="Open Sans"/>
              <a:cs typeface="Open Sans"/>
            </a:endParaRPr>
          </a:p>
          <a:p>
            <a:pPr marL="256540" indent="-256540"/>
            <a:r>
              <a:rPr lang="en-US" sz="1600">
                <a:solidFill>
                  <a:schemeClr val="tx1"/>
                </a:solidFill>
                <a:ea typeface="Open Sans"/>
                <a:cs typeface="Open Sans"/>
              </a:rPr>
              <a:t>Overall proficiency in ELA dropped </a:t>
            </a:r>
            <a:br>
              <a:rPr lang="en-US" sz="1600">
                <a:solidFill>
                  <a:schemeClr val="tx1"/>
                </a:solidFill>
                <a:ea typeface="Open Sans"/>
                <a:cs typeface="Open Sans"/>
              </a:rPr>
            </a:br>
            <a:r>
              <a:rPr lang="en-US" sz="1600">
                <a:solidFill>
                  <a:schemeClr val="tx1"/>
                </a:solidFill>
                <a:ea typeface="Open Sans"/>
                <a:cs typeface="Open Sans"/>
              </a:rPr>
              <a:t>5 points from 2019.</a:t>
            </a:r>
          </a:p>
          <a:p>
            <a:pPr marL="256540" indent="-256540"/>
            <a:endParaRPr lang="en-US" sz="1600" b="1">
              <a:solidFill>
                <a:schemeClr val="tx1"/>
              </a:solidFill>
              <a:ea typeface="Open Sans"/>
              <a:cs typeface="Open Sans"/>
            </a:endParaRPr>
          </a:p>
          <a:p>
            <a:pPr marL="256540" indent="-256540"/>
            <a:r>
              <a:rPr lang="en-US" sz="1600" b="1">
                <a:solidFill>
                  <a:schemeClr val="tx1"/>
                </a:solidFill>
                <a:ea typeface="Open Sans"/>
                <a:cs typeface="Open Sans"/>
              </a:rPr>
              <a:t>Proactive State Solutions:</a:t>
            </a:r>
            <a:r>
              <a:rPr lang="en-US" sz="1600">
                <a:solidFill>
                  <a:schemeClr val="tx1"/>
                </a:solidFill>
                <a:ea typeface="Open Sans"/>
                <a:cs typeface="Open Sans"/>
              </a:rPr>
              <a:t> </a:t>
            </a:r>
            <a:br>
              <a:rPr lang="en-US" sz="1600">
                <a:solidFill>
                  <a:schemeClr val="tx1"/>
                </a:solidFill>
                <a:ea typeface="Open Sans"/>
                <a:cs typeface="Open Sans"/>
              </a:rPr>
            </a:br>
            <a:r>
              <a:rPr lang="en-US" sz="1600">
                <a:solidFill>
                  <a:schemeClr val="tx1"/>
                </a:solidFill>
                <a:ea typeface="Open Sans"/>
                <a:cs typeface="Open Sans"/>
              </a:rPr>
              <a:t>Summer Programming; TN Literacy Success Act and Reading360; TN ALL Corps; personalized reading supports with district networks</a:t>
            </a:r>
          </a:p>
        </p:txBody>
      </p:sp>
      <p:sp>
        <p:nvSpPr>
          <p:cNvPr id="32" name="Rectangle 31">
            <a:extLst>
              <a:ext uri="{FF2B5EF4-FFF2-40B4-BE49-F238E27FC236}">
                <a16:creationId xmlns:a16="http://schemas.microsoft.com/office/drawing/2014/main" id="{D062E5CA-BB61-D441-9E25-A346E53DC7AF}"/>
              </a:ext>
            </a:extLst>
          </p:cNvPr>
          <p:cNvSpPr/>
          <p:nvPr/>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68C36ED-73AC-6746-B432-A7FBDB8959A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361" y="10510"/>
            <a:ext cx="757333" cy="757333"/>
          </a:xfrm>
          <a:prstGeom prst="rect">
            <a:avLst/>
          </a:prstGeom>
          <a:effectLst/>
        </p:spPr>
      </p:pic>
      <p:sp>
        <p:nvSpPr>
          <p:cNvPr id="34" name="TextBox 33">
            <a:extLst>
              <a:ext uri="{FF2B5EF4-FFF2-40B4-BE49-F238E27FC236}">
                <a16:creationId xmlns:a16="http://schemas.microsoft.com/office/drawing/2014/main" id="{46688C68-1C37-A943-9F45-E21D1DE669BF}"/>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ALL STUDENTS OVERVIEW</a:t>
            </a:r>
          </a:p>
        </p:txBody>
      </p:sp>
      <p:sp>
        <p:nvSpPr>
          <p:cNvPr id="38" name="TextBox 37">
            <a:extLst>
              <a:ext uri="{FF2B5EF4-FFF2-40B4-BE49-F238E27FC236}">
                <a16:creationId xmlns:a16="http://schemas.microsoft.com/office/drawing/2014/main" id="{E3E8A002-2372-5647-87B6-C85130F25D76}"/>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ELA</a:t>
            </a:r>
          </a:p>
        </p:txBody>
      </p:sp>
      <p:sp>
        <p:nvSpPr>
          <p:cNvPr id="39" name="Rectangle 38">
            <a:extLst>
              <a:ext uri="{FF2B5EF4-FFF2-40B4-BE49-F238E27FC236}">
                <a16:creationId xmlns:a16="http://schemas.microsoft.com/office/drawing/2014/main" id="{B315D295-ABFC-8341-8800-BC5DB22A3FE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graphicFrame>
        <p:nvGraphicFramePr>
          <p:cNvPr id="13" name="Chart 12">
            <a:extLst>
              <a:ext uri="{FF2B5EF4-FFF2-40B4-BE49-F238E27FC236}">
                <a16:creationId xmlns:a16="http://schemas.microsoft.com/office/drawing/2014/main" id="{742A1234-3C66-8847-AAA5-1A0ECFEB97E1}"/>
              </a:ext>
            </a:extLst>
          </p:cNvPr>
          <p:cNvGraphicFramePr/>
          <p:nvPr/>
        </p:nvGraphicFramePr>
        <p:xfrm>
          <a:off x="4824294" y="1490805"/>
          <a:ext cx="7014780" cy="488535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44627698"/>
      </p:ext>
    </p:extLst>
  </p:cSld>
  <p:clrMapOvr>
    <a:masterClrMapping/>
  </p:clrMapOvr>
</p:sld>
</file>

<file path=ppt/theme/theme1.xml><?xml version="1.0" encoding="utf-8"?>
<a:theme xmlns:a="http://schemas.openxmlformats.org/drawingml/2006/main" name="Theme1">
  <a:themeElements>
    <a:clrScheme name="TDOE BFA 2021">
      <a:dk1>
        <a:srgbClr val="3C3E40"/>
      </a:dk1>
      <a:lt1>
        <a:srgbClr val="FFFFFF"/>
      </a:lt1>
      <a:dk2>
        <a:srgbClr val="6E7073"/>
      </a:dk2>
      <a:lt2>
        <a:srgbClr val="EEEEEE"/>
      </a:lt2>
      <a:accent1>
        <a:srgbClr val="EE3424"/>
      </a:accent1>
      <a:accent2>
        <a:srgbClr val="0E2B5A"/>
      </a:accent2>
      <a:accent3>
        <a:srgbClr val="E87722"/>
      </a:accent3>
      <a:accent4>
        <a:srgbClr val="2DCCD3"/>
      </a:accent4>
      <a:accent5>
        <a:srgbClr val="D2D755"/>
      </a:accent5>
      <a:accent6>
        <a:srgbClr val="5D7975"/>
      </a:accent6>
      <a:hlink>
        <a:srgbClr val="0563C1"/>
      </a:hlink>
      <a:folHlink>
        <a:srgbClr val="954F72"/>
      </a:folHlink>
    </a:clrScheme>
    <a:fontScheme name="TDOE Fonts">
      <a:majorFont>
        <a:latin typeface="PermianSlabSerifTypeface"/>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estforAll-WIDESCREEN-2021" id="{2F73F590-2098-E744-B4A0-484DD047005E}" vid="{9D0AEABE-BEEA-6243-89AC-278A97B804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DF333593DEDE40917FF735D11BB0E5" ma:contentTypeVersion="15" ma:contentTypeDescription="Create a new document." ma:contentTypeScope="" ma:versionID="df9115247fbeab28a38ed3533c830ce5">
  <xsd:schema xmlns:xsd="http://www.w3.org/2001/XMLSchema" xmlns:xs="http://www.w3.org/2001/XMLSchema" xmlns:p="http://schemas.microsoft.com/office/2006/metadata/properties" xmlns:ns2="45b8fc20-c516-473e-a3e7-54b0c0b6ae82" xmlns:ns3="7e29b968-2e2e-4cbe-ac32-971b19b5afd9" targetNamespace="http://schemas.microsoft.com/office/2006/metadata/properties" ma:root="true" ma:fieldsID="b2efd963961f51ca96fbac9952aad241" ns2:_="" ns3:_="">
    <xsd:import namespace="45b8fc20-c516-473e-a3e7-54b0c0b6ae82"/>
    <xsd:import namespace="7e29b968-2e2e-4cbe-ac32-971b19b5afd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b8fc20-c516-473e-a3e7-54b0c0b6ae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e4be1d-d524-4aa9-85d5-5e42c742cc3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e29b968-2e2e-4cbe-ac32-971b19b5afd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8804634-76a7-4c65-a8d6-7bc1a7db8696}" ma:internalName="TaxCatchAll" ma:showField="CatchAllData" ma:web="7e29b968-2e2e-4cbe-ac32-971b19b5af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e29b968-2e2e-4cbe-ac32-971b19b5afd9">
      <UserInfo>
        <DisplayName>Penny Schwinn</DisplayName>
        <AccountId>51</AccountId>
        <AccountType/>
      </UserInfo>
      <UserInfo>
        <DisplayName>Michael Hardy</DisplayName>
        <AccountId>173</AccountId>
        <AccountType/>
      </UserInfo>
      <UserInfo>
        <DisplayName>Grace Shelton</DisplayName>
        <AccountId>5200</AccountId>
        <AccountType/>
      </UserInfo>
    </SharedWithUsers>
    <lcf76f155ced4ddcb4097134ff3c332f xmlns="45b8fc20-c516-473e-a3e7-54b0c0b6ae82">
      <Terms xmlns="http://schemas.microsoft.com/office/infopath/2007/PartnerControls"/>
    </lcf76f155ced4ddcb4097134ff3c332f>
    <TaxCatchAll xmlns="7e29b968-2e2e-4cbe-ac32-971b19b5afd9" xsi:nil="true"/>
  </documentManagement>
</p:properties>
</file>

<file path=customXml/itemProps1.xml><?xml version="1.0" encoding="utf-8"?>
<ds:datastoreItem xmlns:ds="http://schemas.openxmlformats.org/officeDocument/2006/customXml" ds:itemID="{632D7DE2-442A-436E-B0FE-B0AB65C810AC}"/>
</file>

<file path=customXml/itemProps2.xml><?xml version="1.0" encoding="utf-8"?>
<ds:datastoreItem xmlns:ds="http://schemas.openxmlformats.org/officeDocument/2006/customXml" ds:itemID="{5D848918-0EBC-4BAE-A79C-C7698340A68B}">
  <ds:schemaRefs>
    <ds:schemaRef ds:uri="http://schemas.microsoft.com/sharepoint/v3/contenttype/forms"/>
  </ds:schemaRefs>
</ds:datastoreItem>
</file>

<file path=customXml/itemProps3.xml><?xml version="1.0" encoding="utf-8"?>
<ds:datastoreItem xmlns:ds="http://schemas.openxmlformats.org/officeDocument/2006/customXml" ds:itemID="{B86F60C1-803E-4BBB-9567-67897965F98D}">
  <ds:schemaRefs>
    <ds:schemaRef ds:uri="88bc45f0-fb64-44cc-bf44-f9f8397c9796"/>
    <ds:schemaRef ds:uri="cd5d47a3-a2f9-4141-be10-f2e1e06d43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864</TotalTime>
  <Words>1480</Words>
  <Application>Microsoft Office PowerPoint</Application>
  <PresentationFormat>Custom</PresentationFormat>
  <Paragraphs>204</Paragraphs>
  <Slides>21</Slides>
  <Notes>17</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Courier New</vt:lpstr>
      <vt:lpstr>Georgia</vt:lpstr>
      <vt:lpstr>Lato Light</vt:lpstr>
      <vt:lpstr>Open Sans</vt:lpstr>
      <vt:lpstr>Open Sans Extrabold</vt:lpstr>
      <vt:lpstr>Open Sans Extrabold</vt:lpstr>
      <vt:lpstr>PermianSlabSerifTypeface</vt:lpstr>
      <vt:lpstr>Wingdings</vt:lpstr>
      <vt:lpstr>Theme1</vt:lpstr>
      <vt:lpstr>PowerPoint Presentation</vt:lpstr>
      <vt:lpstr>PowerPoint Presentation</vt:lpstr>
      <vt:lpstr>Table of Contents</vt:lpstr>
      <vt:lpstr>TCAP Results Demonstrate Urgent Need</vt:lpstr>
      <vt:lpstr>PowerPoint Presentation</vt:lpstr>
      <vt:lpstr>PowerPoint Presentation</vt:lpstr>
      <vt:lpstr>PowerPoint Presentation</vt:lpstr>
      <vt:lpstr>Context for 2020-21 Spring TCAP</vt:lpstr>
      <vt:lpstr>PowerPoint Presentation</vt:lpstr>
      <vt:lpstr>PowerPoint Presentation</vt:lpstr>
      <vt:lpstr>PowerPoint Presentation</vt:lpstr>
      <vt:lpstr>PowerPoint Presentation</vt:lpstr>
      <vt:lpstr>PowerPoint Presentation</vt:lpstr>
      <vt:lpstr>PowerPoint Presentation</vt:lpstr>
      <vt:lpstr>1 slide explaining why 3rd ELA and 7th Math</vt:lpstr>
      <vt:lpstr>1 slide that annotates what people are looking at in each chart and why it matters</vt:lpstr>
      <vt:lpstr>1 slide more explicitly explaining when you should and should not look at trends based on participation rates,</vt:lpstr>
      <vt:lpstr>State Framework for Response</vt:lpstr>
      <vt:lpstr>TCAP Administration Successes</vt:lpstr>
      <vt:lpstr>TCAP Spring 2021</vt:lpstr>
      <vt:lpstr>Type District Name Here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for Using This Template</dc:title>
  <dc:subject/>
  <dc:creator>Andi Baumgartner</dc:creator>
  <cp:keywords/>
  <dc:description/>
  <cp:lastModifiedBy>Andrew Marsee</cp:lastModifiedBy>
  <cp:revision>3</cp:revision>
  <cp:lastPrinted>2019-11-04T17:49:10Z</cp:lastPrinted>
  <dcterms:created xsi:type="dcterms:W3CDTF">2021-07-26T14:32:14Z</dcterms:created>
  <dcterms:modified xsi:type="dcterms:W3CDTF">2022-06-17T14:06:13Z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0x010100A213E6C061E592458D26C5D8972AF80E</vt:lpwstr>
  </property>
</Properties>
</file>